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4"/>
  </p:sldMasterIdLst>
  <p:notesMasterIdLst>
    <p:notesMasterId r:id="rId10"/>
  </p:notesMasterIdLst>
  <p:handoutMasterIdLst>
    <p:handoutMasterId r:id="rId11"/>
  </p:handoutMasterIdLst>
  <p:sldIdLst>
    <p:sldId id="352" r:id="rId5"/>
    <p:sldId id="353" r:id="rId6"/>
    <p:sldId id="347" r:id="rId7"/>
    <p:sldId id="350" r:id="rId8"/>
    <p:sldId id="351" r:id="rId9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663331B-4EB2-9542-F891-D171C9DC61CC}" name="Sam Hubble" initials="SH" userId="S::Sam.Hubble@wrap.org.uk::7df4a79c-97b2-4808-b19b-edeec42eb570" providerId="AD"/>
  <p188:author id="{6D932255-2E9D-E1FE-C187-4C5A6FC48662}" name="Katrina MacKay" initials="KM" userId="S::Katrina.MacKay@blackbaud.me::0670298b-56f1-463c-8ea8-46d6ec08d2b8" providerId="AD"/>
  <p188:author id="{FA9C9066-05B2-203E-AC1A-41E6E8866086}" name="Katrina MacKay" initials="KM" userId="S::katrina.mackay@blackbaud.me::0670298b-56f1-463c-8ea8-46d6ec08d2b8" providerId="AD"/>
  <p188:author id="{5AC583A6-076B-4C41-7410-E6A1B711D54D}" name="Angela Spiteri" initials="AS" userId="S::angela.spiteri_wrap.org.uk#ext#@blackbaud.onmicrosoft.com::f16d0f91-bbb7-4fe2-a61d-db0aacbf1ba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0EC995-44D8-D97A-2C1E-08D34828E6DC}" v="2" dt="2024-02-20T14:20:04.364"/>
  </p1510:revLst>
</p1510:revInfo>
</file>

<file path=ppt/tableStyles.xml><?xml version="1.0" encoding="utf-8"?>
<a:tblStyleLst xmlns:a="http://schemas.openxmlformats.org/drawingml/2006/main" def="{090D04DA-2569-43FE-A1F2-7BB5232AAB5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90D04DA-2569-43FE-A1F2-7BB5232AAB51}" styleName="Blackbau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 w="6350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 w="6350">
              <a:solidFill>
                <a:schemeClr val="accent5"/>
              </a:solidFill>
            </a:ln>
          </a:top>
          <a:bottom>
            <a:ln w="6350">
              <a:solidFill>
                <a:schemeClr val="accent5"/>
              </a:solidFill>
            </a:ln>
          </a:bottom>
        </a:tcBdr>
      </a:tcStyle>
    </a:band1H>
    <a:band2H>
      <a:tcStyle>
        <a:tcBdr/>
      </a:tcStyle>
    </a:band2H>
    <a:band1V>
      <a:tcStyle>
        <a:tcBdr>
          <a:left>
            <a:ln w="6350">
              <a:solidFill>
                <a:schemeClr val="accent5"/>
              </a:solidFill>
            </a:ln>
          </a:left>
          <a:right>
            <a:ln w="6350">
              <a:solidFill>
                <a:schemeClr val="accent5"/>
              </a:solidFill>
            </a:ln>
          </a:right>
        </a:tcBdr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accent1"/>
      </a:tcTxStyle>
      <a:tcStyle>
        <a:tcBdr>
          <a:bottom>
            <a:ln w="1905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41"/>
    <p:restoredTop sz="91980"/>
  </p:normalViewPr>
  <p:slideViewPr>
    <p:cSldViewPr snapToGrid="0">
      <p:cViewPr varScale="1">
        <p:scale>
          <a:sx n="55" d="100"/>
          <a:sy n="55" d="100"/>
        </p:scale>
        <p:origin x="275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E78DE4A-40B6-B4CA-C7A5-DC46D4F560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B33230-DBC8-3650-98D0-8BE2CEA5D8A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328A1B-9D8F-4733-8241-F567C935E0F5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DD18BC-8539-E897-237E-0E6C6F6776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FF9226-3042-6D94-08A3-D425254353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83C5E-6799-4711-9DC5-BF82666A6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54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73213" y="457200"/>
            <a:ext cx="1425575" cy="2057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57200" y="2691278"/>
            <a:ext cx="5943600" cy="5687733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55478" y="8565992"/>
            <a:ext cx="5259522" cy="191132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894709" y="8565100"/>
            <a:ext cx="507813" cy="19202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/>
            </a:lvl1pPr>
          </a:lstStyle>
          <a:p>
            <a:fld id="{4E9B40CF-FC74-415A-81F8-FDDF94D146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107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82880" indent="-182880" algn="l" defTabSz="914400" rtl="0" eaLnBrk="1" latinLnBrk="0" hangingPunct="1">
      <a:spcBef>
        <a:spcPts val="600"/>
      </a:spcBef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00050" indent="-112713" algn="l" defTabSz="914400" rtl="0" eaLnBrk="1" latinLnBrk="0" hangingPunct="1">
      <a:spcBef>
        <a:spcPts val="600"/>
      </a:spcBef>
      <a:buFont typeface="Arial" panose="020B0604020202020204" pitchFamily="34" charset="0"/>
      <a:buChar char="•"/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73088" indent="-104775" algn="l" defTabSz="914400" rtl="0" eaLnBrk="1" latinLnBrk="0" hangingPunct="1">
      <a:spcBef>
        <a:spcPts val="600"/>
      </a:spcBef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573088" indent="-104775" algn="l" defTabSz="914400" rtl="0" eaLnBrk="1" latinLnBrk="0" hangingPunct="1">
      <a:spcBef>
        <a:spcPts val="600"/>
      </a:spcBef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573088" indent="-104775" algn="l" defTabSz="914400" rtl="0" eaLnBrk="1" latinLnBrk="0" hangingPunct="1">
      <a:spcBef>
        <a:spcPts val="600"/>
      </a:spcBef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9B40CF-FC74-415A-81F8-FDDF94D146D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564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BD7CC27D-060A-AA54-7950-B7BB6A831AD5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gradFill flip="none" rotWithShape="1">
            <a:gsLst>
              <a:gs pos="0">
                <a:srgbClr val="09504F"/>
              </a:gs>
              <a:gs pos="100000">
                <a:srgbClr val="06A5BC"/>
              </a:gs>
              <a:gs pos="50000">
                <a:srgbClr val="0D7977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914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1639B19-D1C9-8FFB-1299-9AD5BF9A1F2D}"/>
              </a:ext>
            </a:extLst>
          </p:cNvPr>
          <p:cNvCxnSpPr>
            <a:cxnSpLocks/>
          </p:cNvCxnSpPr>
          <p:nvPr/>
        </p:nvCxnSpPr>
        <p:spPr>
          <a:xfrm>
            <a:off x="771526" y="1955380"/>
            <a:ext cx="285527" cy="0"/>
          </a:xfrm>
          <a:prstGeom prst="line">
            <a:avLst/>
          </a:prstGeom>
          <a:ln w="19050">
            <a:solidFill>
              <a:srgbClr val="01EA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Graphic 25">
            <a:extLst>
              <a:ext uri="{FF2B5EF4-FFF2-40B4-BE49-F238E27FC236}">
                <a16:creationId xmlns:a16="http://schemas.microsoft.com/office/drawing/2014/main" id="{1E4C025B-20BC-7EEC-AA84-0A45783241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1525" y="1258274"/>
            <a:ext cx="4243388" cy="33743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21D60CA-1062-0332-947F-45935D6160E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71525" y="2338698"/>
            <a:ext cx="4243388" cy="2329574"/>
          </a:xfrm>
        </p:spPr>
        <p:txBody>
          <a:bodyPr anchor="b">
            <a:noAutofit/>
          </a:bodyPr>
          <a:lstStyle>
            <a:lvl1pPr algn="l">
              <a:defRPr sz="1828" b="1">
                <a:solidFill>
                  <a:schemeClr val="tx1"/>
                </a:solidFill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6FCA99-0BE0-3A03-90DB-A0845057136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1525" y="4953001"/>
            <a:ext cx="4243388" cy="1473696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280" i="1">
                <a:solidFill>
                  <a:srgbClr val="01EAD5"/>
                </a:solidFill>
              </a:defRPr>
            </a:lvl1pPr>
            <a:lvl2pPr marL="208955" indent="0" algn="ctr">
              <a:buNone/>
              <a:defRPr sz="914"/>
            </a:lvl2pPr>
            <a:lvl3pPr marL="417909" indent="0" algn="ctr">
              <a:buNone/>
              <a:defRPr sz="823"/>
            </a:lvl3pPr>
            <a:lvl4pPr marL="626864" indent="0" algn="ctr">
              <a:buNone/>
              <a:defRPr sz="731"/>
            </a:lvl4pPr>
            <a:lvl5pPr marL="835819" indent="0" algn="ctr">
              <a:buNone/>
              <a:defRPr sz="731"/>
            </a:lvl5pPr>
            <a:lvl6pPr marL="1044773" indent="0" algn="ctr">
              <a:buNone/>
              <a:defRPr sz="731"/>
            </a:lvl6pPr>
            <a:lvl7pPr marL="1253728" indent="0" algn="ctr">
              <a:buNone/>
              <a:defRPr sz="731"/>
            </a:lvl7pPr>
            <a:lvl8pPr marL="1462683" indent="0" algn="ctr">
              <a:buNone/>
              <a:defRPr sz="731"/>
            </a:lvl8pPr>
            <a:lvl9pPr marL="1671638" indent="0" algn="ctr">
              <a:buNone/>
              <a:defRPr sz="731"/>
            </a:lvl9pPr>
          </a:lstStyle>
          <a:p>
            <a:r>
              <a:t>Subtitle</a:t>
            </a:r>
          </a:p>
        </p:txBody>
      </p:sp>
      <p:sp>
        <p:nvSpPr>
          <p:cNvPr id="28" name="Text Placeholder 45">
            <a:extLst>
              <a:ext uri="{FF2B5EF4-FFF2-40B4-BE49-F238E27FC236}">
                <a16:creationId xmlns:a16="http://schemas.microsoft.com/office/drawing/2014/main" id="{F53DD513-74C7-D6C1-4C51-4439BFDEF9A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1524" y="7634714"/>
            <a:ext cx="4243388" cy="1070981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914"/>
            </a:lvl1pPr>
            <a:lvl2pPr marL="0" indent="0">
              <a:spcBef>
                <a:spcPts val="0"/>
              </a:spcBef>
              <a:buNone/>
              <a:defRPr sz="914"/>
            </a:lvl2pPr>
            <a:lvl3pPr marL="0" indent="0">
              <a:spcBef>
                <a:spcPts val="0"/>
              </a:spcBef>
              <a:buNone/>
              <a:defRPr sz="914"/>
            </a:lvl3pPr>
            <a:lvl4pPr marL="0" indent="0">
              <a:spcBef>
                <a:spcPts val="0"/>
              </a:spcBef>
              <a:buNone/>
              <a:defRPr sz="914"/>
            </a:lvl4pPr>
            <a:lvl5pPr marL="0" indent="0">
              <a:spcBef>
                <a:spcPts val="0"/>
              </a:spcBef>
              <a:buNone/>
              <a:defRPr sz="914"/>
            </a:lvl5pPr>
            <a:lvl6pPr marL="0" indent="0">
              <a:spcBef>
                <a:spcPts val="0"/>
              </a:spcBef>
              <a:buNone/>
              <a:defRPr sz="914"/>
            </a:lvl6pPr>
            <a:lvl7pPr marL="0" indent="0">
              <a:spcBef>
                <a:spcPts val="0"/>
              </a:spcBef>
              <a:buNone/>
              <a:defRPr sz="914"/>
            </a:lvl7pPr>
            <a:lvl8pPr marL="0" indent="0">
              <a:spcBef>
                <a:spcPts val="0"/>
              </a:spcBef>
              <a:buNone/>
              <a:defRPr sz="914"/>
            </a:lvl8pPr>
            <a:lvl9pPr marL="0" indent="0">
              <a:spcBef>
                <a:spcPts val="0"/>
              </a:spcBef>
              <a:buNone/>
              <a:defRPr sz="914"/>
            </a:lvl9pPr>
          </a:lstStyle>
          <a:p>
            <a:pPr lvl="0"/>
            <a:r>
              <a:t>Additional information such as presenter name(s) and date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D88481E9-96CE-8320-ED22-FB28106CE02F}"/>
              </a:ext>
            </a:extLst>
          </p:cNvPr>
          <p:cNvCxnSpPr>
            <a:cxnSpLocks/>
          </p:cNvCxnSpPr>
          <p:nvPr/>
        </p:nvCxnSpPr>
        <p:spPr>
          <a:xfrm>
            <a:off x="771526" y="1955380"/>
            <a:ext cx="28552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36705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695A00-64BF-4830-F76E-7C6C1EF916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43388" y="9261080"/>
            <a:ext cx="741164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99BC9F-B7A4-DFD5-AB50-A001F86AF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175" y="9261080"/>
            <a:ext cx="3171825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ED4B6B-4CA0-2A29-1E79-07A748A85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79D2-7339-4529-A556-9C117C8A757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01532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FF284-0FE0-B616-B15F-68DCCA724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3A8BCD2-30DC-6E85-8B39-6D640FC5BF9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7175" y="2316046"/>
            <a:ext cx="1954530" cy="65352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097" cap="all" baseline="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097" cap="all" baseline="0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None/>
              <a:defRPr sz="1097" cap="all" baseline="0">
                <a:solidFill>
                  <a:schemeClr val="accent1"/>
                </a:solidFill>
              </a:defRPr>
            </a:lvl3pPr>
            <a:lvl4pPr marL="0" indent="0">
              <a:spcBef>
                <a:spcPts val="0"/>
              </a:spcBef>
              <a:buNone/>
              <a:defRPr sz="1097" cap="all" baseline="0">
                <a:solidFill>
                  <a:schemeClr val="accent1"/>
                </a:solidFill>
              </a:defRPr>
            </a:lvl4pPr>
            <a:lvl5pPr marL="0" indent="0">
              <a:spcBef>
                <a:spcPts val="0"/>
              </a:spcBef>
              <a:buNone/>
              <a:defRPr sz="1097" cap="all" baseline="0">
                <a:solidFill>
                  <a:schemeClr val="accent1"/>
                </a:solidFill>
              </a:defRPr>
            </a:lvl5pPr>
            <a:lvl6pPr marL="0" indent="0">
              <a:spcBef>
                <a:spcPts val="0"/>
              </a:spcBef>
              <a:buNone/>
              <a:defRPr sz="1097" cap="all" baseline="0">
                <a:solidFill>
                  <a:schemeClr val="accent1"/>
                </a:solidFill>
              </a:defRPr>
            </a:lvl6pPr>
            <a:lvl7pPr marL="0" indent="0">
              <a:spcBef>
                <a:spcPts val="0"/>
              </a:spcBef>
              <a:buNone/>
              <a:defRPr sz="1097" cap="all" baseline="0">
                <a:solidFill>
                  <a:schemeClr val="accent1"/>
                </a:solidFill>
              </a:defRPr>
            </a:lvl7pPr>
            <a:lvl8pPr marL="0" indent="0">
              <a:spcBef>
                <a:spcPts val="0"/>
              </a:spcBef>
              <a:buNone/>
              <a:defRPr sz="1097" cap="all" baseline="0">
                <a:solidFill>
                  <a:schemeClr val="accent1"/>
                </a:solidFill>
              </a:defRPr>
            </a:lvl8pPr>
            <a:lvl9pPr marL="0" indent="0">
              <a:spcBef>
                <a:spcPts val="0"/>
              </a:spcBef>
              <a:buNone/>
              <a:defRPr sz="1097" cap="all" baseline="0">
                <a:solidFill>
                  <a:schemeClr val="accent1"/>
                </a:solidFill>
              </a:defRPr>
            </a:lvl9pPr>
          </a:lstStyle>
          <a:p>
            <a:pPr lvl="0"/>
            <a:r>
              <a:t>2-3 word heading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9460415-E9FE-CE79-5939-AF2A1B9FE8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7175" y="3302000"/>
            <a:ext cx="1954530" cy="5283200"/>
          </a:xfrm>
        </p:spPr>
        <p:txBody>
          <a:bodyPr/>
          <a:lstStyle>
            <a:lvl1pPr>
              <a:defRPr sz="914"/>
            </a:lvl1pPr>
            <a:lvl2pPr>
              <a:defRPr sz="823"/>
            </a:lvl2pPr>
            <a:lvl3pPr>
              <a:defRPr sz="731"/>
            </a:lvl3pPr>
            <a:lvl4pPr>
              <a:defRPr sz="640"/>
            </a:lvl4pPr>
            <a:lvl5pPr>
              <a:defRPr sz="640"/>
            </a:lvl5pPr>
            <a:lvl6pPr marL="626864" indent="0">
              <a:buNone/>
              <a:defRPr sz="640"/>
            </a:lvl6pPr>
            <a:lvl7pPr>
              <a:defRPr sz="640"/>
            </a:lvl7pPr>
            <a:lvl8pPr>
              <a:defRPr sz="640"/>
            </a:lvl8pPr>
            <a:lvl9pPr>
              <a:defRPr sz="640"/>
            </a:lvl9pPr>
          </a:lstStyle>
          <a:p>
            <a:pPr lvl="0"/>
            <a:r>
              <a:t>Enter brief statements. Turn bullet points on or off from the Home tab.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030E0FD7-743F-D261-71D6-77D61E6ACE6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451735" y="2316046"/>
            <a:ext cx="1954530" cy="65352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097" cap="all" baseline="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097" cap="all" baseline="0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None/>
              <a:defRPr sz="1097" cap="all" baseline="0">
                <a:solidFill>
                  <a:schemeClr val="accent1"/>
                </a:solidFill>
              </a:defRPr>
            </a:lvl3pPr>
            <a:lvl4pPr marL="0" indent="0">
              <a:spcBef>
                <a:spcPts val="0"/>
              </a:spcBef>
              <a:buNone/>
              <a:defRPr sz="1097" cap="all" baseline="0">
                <a:solidFill>
                  <a:schemeClr val="accent1"/>
                </a:solidFill>
              </a:defRPr>
            </a:lvl4pPr>
            <a:lvl5pPr marL="0" indent="0">
              <a:spcBef>
                <a:spcPts val="0"/>
              </a:spcBef>
              <a:buNone/>
              <a:defRPr sz="1097" cap="all" baseline="0">
                <a:solidFill>
                  <a:schemeClr val="accent1"/>
                </a:solidFill>
              </a:defRPr>
            </a:lvl5pPr>
            <a:lvl6pPr marL="0" indent="0">
              <a:spcBef>
                <a:spcPts val="0"/>
              </a:spcBef>
              <a:buNone/>
              <a:defRPr sz="1097" cap="all" baseline="0">
                <a:solidFill>
                  <a:schemeClr val="accent1"/>
                </a:solidFill>
              </a:defRPr>
            </a:lvl6pPr>
            <a:lvl7pPr marL="0" indent="0">
              <a:spcBef>
                <a:spcPts val="0"/>
              </a:spcBef>
              <a:buNone/>
              <a:defRPr sz="1097" cap="all" baseline="0">
                <a:solidFill>
                  <a:schemeClr val="accent1"/>
                </a:solidFill>
              </a:defRPr>
            </a:lvl7pPr>
            <a:lvl8pPr marL="0" indent="0">
              <a:spcBef>
                <a:spcPts val="0"/>
              </a:spcBef>
              <a:buNone/>
              <a:defRPr sz="1097" cap="all" baseline="0">
                <a:solidFill>
                  <a:schemeClr val="accent1"/>
                </a:solidFill>
              </a:defRPr>
            </a:lvl8pPr>
            <a:lvl9pPr marL="0" indent="0">
              <a:spcBef>
                <a:spcPts val="0"/>
              </a:spcBef>
              <a:buNone/>
              <a:defRPr sz="1097" cap="all" baseline="0">
                <a:solidFill>
                  <a:schemeClr val="accent1"/>
                </a:solidFill>
              </a:defRPr>
            </a:lvl9pPr>
          </a:lstStyle>
          <a:p>
            <a:pPr lvl="0"/>
            <a:r>
              <a:t>2-3 word heading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802EA1A8-B32E-BA2B-1DBF-C288C27FB32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51735" y="3302000"/>
            <a:ext cx="1954530" cy="5283200"/>
          </a:xfrm>
        </p:spPr>
        <p:txBody>
          <a:bodyPr/>
          <a:lstStyle>
            <a:lvl1pPr>
              <a:defRPr sz="914"/>
            </a:lvl1pPr>
            <a:lvl2pPr>
              <a:defRPr sz="823"/>
            </a:lvl2pPr>
            <a:lvl3pPr>
              <a:defRPr sz="731"/>
            </a:lvl3pPr>
            <a:lvl4pPr>
              <a:defRPr sz="640"/>
            </a:lvl4pPr>
            <a:lvl5pPr>
              <a:defRPr sz="640"/>
            </a:lvl5pPr>
            <a:lvl6pPr marL="626864" indent="0">
              <a:buNone/>
              <a:defRPr sz="640"/>
            </a:lvl6pPr>
            <a:lvl7pPr>
              <a:defRPr sz="640"/>
            </a:lvl7pPr>
            <a:lvl8pPr>
              <a:defRPr sz="640"/>
            </a:lvl8pPr>
            <a:lvl9pPr>
              <a:defRPr sz="640"/>
            </a:lvl9pPr>
          </a:lstStyle>
          <a:p>
            <a:pPr lvl="0"/>
            <a:r>
              <a:t>Enter brief statements. Turn bullet points on or off from the Home tab.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B86D24C1-1150-0215-613C-E33ACA52322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46295" y="2316046"/>
            <a:ext cx="1954530" cy="65352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097" cap="all" baseline="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097" cap="all" baseline="0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None/>
              <a:defRPr sz="1097" cap="all" baseline="0">
                <a:solidFill>
                  <a:schemeClr val="accent1"/>
                </a:solidFill>
              </a:defRPr>
            </a:lvl3pPr>
            <a:lvl4pPr marL="0" indent="0">
              <a:spcBef>
                <a:spcPts val="0"/>
              </a:spcBef>
              <a:buNone/>
              <a:defRPr sz="1097" cap="all" baseline="0">
                <a:solidFill>
                  <a:schemeClr val="accent1"/>
                </a:solidFill>
              </a:defRPr>
            </a:lvl4pPr>
            <a:lvl5pPr marL="0" indent="0">
              <a:spcBef>
                <a:spcPts val="0"/>
              </a:spcBef>
              <a:buNone/>
              <a:defRPr sz="1097" cap="all" baseline="0">
                <a:solidFill>
                  <a:schemeClr val="accent1"/>
                </a:solidFill>
              </a:defRPr>
            </a:lvl5pPr>
            <a:lvl6pPr marL="0" indent="0">
              <a:spcBef>
                <a:spcPts val="0"/>
              </a:spcBef>
              <a:buNone/>
              <a:defRPr sz="1097" cap="all" baseline="0">
                <a:solidFill>
                  <a:schemeClr val="accent1"/>
                </a:solidFill>
              </a:defRPr>
            </a:lvl6pPr>
            <a:lvl7pPr marL="0" indent="0">
              <a:spcBef>
                <a:spcPts val="0"/>
              </a:spcBef>
              <a:buNone/>
              <a:defRPr sz="1097" cap="all" baseline="0">
                <a:solidFill>
                  <a:schemeClr val="accent1"/>
                </a:solidFill>
              </a:defRPr>
            </a:lvl7pPr>
            <a:lvl8pPr marL="0" indent="0">
              <a:spcBef>
                <a:spcPts val="0"/>
              </a:spcBef>
              <a:buNone/>
              <a:defRPr sz="1097" cap="all" baseline="0">
                <a:solidFill>
                  <a:schemeClr val="accent1"/>
                </a:solidFill>
              </a:defRPr>
            </a:lvl8pPr>
            <a:lvl9pPr marL="0" indent="0">
              <a:spcBef>
                <a:spcPts val="0"/>
              </a:spcBef>
              <a:buNone/>
              <a:defRPr sz="1097" cap="all" baseline="0">
                <a:solidFill>
                  <a:schemeClr val="accent1"/>
                </a:solidFill>
              </a:defRPr>
            </a:lvl9pPr>
          </a:lstStyle>
          <a:p>
            <a:pPr lvl="0"/>
            <a:r>
              <a:t>2-3 word heading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9D654EFF-257E-7D29-F5DD-7E0D464677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46295" y="3302000"/>
            <a:ext cx="1954530" cy="5283200"/>
          </a:xfrm>
        </p:spPr>
        <p:txBody>
          <a:bodyPr/>
          <a:lstStyle>
            <a:lvl1pPr>
              <a:defRPr sz="914"/>
            </a:lvl1pPr>
            <a:lvl2pPr>
              <a:defRPr sz="823"/>
            </a:lvl2pPr>
            <a:lvl3pPr>
              <a:defRPr sz="731"/>
            </a:lvl3pPr>
            <a:lvl4pPr>
              <a:defRPr sz="640"/>
            </a:lvl4pPr>
            <a:lvl5pPr>
              <a:defRPr sz="640"/>
            </a:lvl5pPr>
            <a:lvl6pPr marL="626864" indent="0">
              <a:buNone/>
              <a:defRPr sz="640"/>
            </a:lvl6pPr>
            <a:lvl7pPr>
              <a:defRPr sz="640"/>
            </a:lvl7pPr>
            <a:lvl8pPr>
              <a:defRPr sz="640"/>
            </a:lvl8pPr>
            <a:lvl9pPr>
              <a:defRPr sz="640"/>
            </a:lvl9pPr>
          </a:lstStyle>
          <a:p>
            <a:pPr lvl="0"/>
            <a:r>
              <a:t>Enter brief statements. Turn bullet points on or off from the Home tab.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9BDA46-B137-1586-7BED-326714B680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43388" y="9261080"/>
            <a:ext cx="741164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17D350-5266-7D15-DB6F-EEB23BD8B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175" y="9261080"/>
            <a:ext cx="3171825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481C5B-F9CF-D642-FB83-D70C34627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79D2-7339-4529-A556-9C117C8A757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6309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Statist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7B5EF9ED-8CE7-FF79-4A2A-4342DBCDFBDF}"/>
              </a:ext>
            </a:extLst>
          </p:cNvPr>
          <p:cNvSpPr/>
          <p:nvPr/>
        </p:nvSpPr>
        <p:spPr>
          <a:xfrm>
            <a:off x="4486275" y="2311400"/>
            <a:ext cx="1817622" cy="6273800"/>
          </a:xfrm>
          <a:custGeom>
            <a:avLst/>
            <a:gdLst>
              <a:gd name="connsiteX0" fmla="*/ 118493 w 3231328"/>
              <a:gd name="connsiteY0" fmla="*/ 0 h 4343400"/>
              <a:gd name="connsiteX1" fmla="*/ 3112835 w 3231328"/>
              <a:gd name="connsiteY1" fmla="*/ 0 h 4343400"/>
              <a:gd name="connsiteX2" fmla="*/ 3231328 w 3231328"/>
              <a:gd name="connsiteY2" fmla="*/ 118493 h 4343400"/>
              <a:gd name="connsiteX3" fmla="*/ 3231328 w 3231328"/>
              <a:gd name="connsiteY3" fmla="*/ 4343400 h 4343400"/>
              <a:gd name="connsiteX4" fmla="*/ 0 w 3231328"/>
              <a:gd name="connsiteY4" fmla="*/ 4343400 h 4343400"/>
              <a:gd name="connsiteX5" fmla="*/ 0 w 3231328"/>
              <a:gd name="connsiteY5" fmla="*/ 118493 h 4343400"/>
              <a:gd name="connsiteX6" fmla="*/ 118493 w 3231328"/>
              <a:gd name="connsiteY6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31328" h="4343400">
                <a:moveTo>
                  <a:pt x="118493" y="0"/>
                </a:moveTo>
                <a:lnTo>
                  <a:pt x="3112835" y="0"/>
                </a:lnTo>
                <a:cubicBezTo>
                  <a:pt x="3178277" y="0"/>
                  <a:pt x="3231328" y="53051"/>
                  <a:pt x="3231328" y="118493"/>
                </a:cubicBezTo>
                <a:lnTo>
                  <a:pt x="3231328" y="4343400"/>
                </a:lnTo>
                <a:lnTo>
                  <a:pt x="0" y="4343400"/>
                </a:lnTo>
                <a:lnTo>
                  <a:pt x="0" y="118493"/>
                </a:lnTo>
                <a:cubicBezTo>
                  <a:pt x="0" y="53051"/>
                  <a:pt x="53051" y="0"/>
                  <a:pt x="118493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sz="823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7A48DC-1CE6-CDC7-EF3E-C6EECC30138D}"/>
              </a:ext>
            </a:extLst>
          </p:cNvPr>
          <p:cNvSpPr/>
          <p:nvPr/>
        </p:nvSpPr>
        <p:spPr>
          <a:xfrm>
            <a:off x="2520189" y="2311400"/>
            <a:ext cx="1817622" cy="6273800"/>
          </a:xfrm>
          <a:custGeom>
            <a:avLst/>
            <a:gdLst>
              <a:gd name="connsiteX0" fmla="*/ 118493 w 3231328"/>
              <a:gd name="connsiteY0" fmla="*/ 0 h 4343400"/>
              <a:gd name="connsiteX1" fmla="*/ 3112835 w 3231328"/>
              <a:gd name="connsiteY1" fmla="*/ 0 h 4343400"/>
              <a:gd name="connsiteX2" fmla="*/ 3231328 w 3231328"/>
              <a:gd name="connsiteY2" fmla="*/ 118493 h 4343400"/>
              <a:gd name="connsiteX3" fmla="*/ 3231328 w 3231328"/>
              <a:gd name="connsiteY3" fmla="*/ 4343400 h 4343400"/>
              <a:gd name="connsiteX4" fmla="*/ 0 w 3231328"/>
              <a:gd name="connsiteY4" fmla="*/ 4343400 h 4343400"/>
              <a:gd name="connsiteX5" fmla="*/ 0 w 3231328"/>
              <a:gd name="connsiteY5" fmla="*/ 118493 h 4343400"/>
              <a:gd name="connsiteX6" fmla="*/ 118493 w 3231328"/>
              <a:gd name="connsiteY6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31328" h="4343400">
                <a:moveTo>
                  <a:pt x="118493" y="0"/>
                </a:moveTo>
                <a:lnTo>
                  <a:pt x="3112835" y="0"/>
                </a:lnTo>
                <a:cubicBezTo>
                  <a:pt x="3178277" y="0"/>
                  <a:pt x="3231328" y="53051"/>
                  <a:pt x="3231328" y="118493"/>
                </a:cubicBezTo>
                <a:lnTo>
                  <a:pt x="3231328" y="4343400"/>
                </a:lnTo>
                <a:lnTo>
                  <a:pt x="0" y="4343400"/>
                </a:lnTo>
                <a:lnTo>
                  <a:pt x="0" y="118493"/>
                </a:lnTo>
                <a:cubicBezTo>
                  <a:pt x="0" y="53051"/>
                  <a:pt x="53051" y="0"/>
                  <a:pt x="118493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sz="823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ECE45E3C-FA08-5256-312B-6B2F16198F16}"/>
              </a:ext>
            </a:extLst>
          </p:cNvPr>
          <p:cNvSpPr/>
          <p:nvPr/>
        </p:nvSpPr>
        <p:spPr>
          <a:xfrm>
            <a:off x="554103" y="2311400"/>
            <a:ext cx="1817622" cy="6273800"/>
          </a:xfrm>
          <a:custGeom>
            <a:avLst/>
            <a:gdLst>
              <a:gd name="connsiteX0" fmla="*/ 118493 w 3231328"/>
              <a:gd name="connsiteY0" fmla="*/ 0 h 4343400"/>
              <a:gd name="connsiteX1" fmla="*/ 3112835 w 3231328"/>
              <a:gd name="connsiteY1" fmla="*/ 0 h 4343400"/>
              <a:gd name="connsiteX2" fmla="*/ 3231328 w 3231328"/>
              <a:gd name="connsiteY2" fmla="*/ 118493 h 4343400"/>
              <a:gd name="connsiteX3" fmla="*/ 3231328 w 3231328"/>
              <a:gd name="connsiteY3" fmla="*/ 4343400 h 4343400"/>
              <a:gd name="connsiteX4" fmla="*/ 0 w 3231328"/>
              <a:gd name="connsiteY4" fmla="*/ 4343400 h 4343400"/>
              <a:gd name="connsiteX5" fmla="*/ 0 w 3231328"/>
              <a:gd name="connsiteY5" fmla="*/ 118493 h 4343400"/>
              <a:gd name="connsiteX6" fmla="*/ 118493 w 3231328"/>
              <a:gd name="connsiteY6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31328" h="4343400">
                <a:moveTo>
                  <a:pt x="118493" y="0"/>
                </a:moveTo>
                <a:lnTo>
                  <a:pt x="3112835" y="0"/>
                </a:lnTo>
                <a:cubicBezTo>
                  <a:pt x="3178277" y="0"/>
                  <a:pt x="3231328" y="53051"/>
                  <a:pt x="3231328" y="118493"/>
                </a:cubicBezTo>
                <a:lnTo>
                  <a:pt x="3231328" y="4343400"/>
                </a:lnTo>
                <a:lnTo>
                  <a:pt x="0" y="4343400"/>
                </a:lnTo>
                <a:lnTo>
                  <a:pt x="0" y="118493"/>
                </a:lnTo>
                <a:cubicBezTo>
                  <a:pt x="0" y="53051"/>
                  <a:pt x="53051" y="0"/>
                  <a:pt x="118493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sz="82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8FF284-0FE0-B616-B15F-68DCCA724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6" name="Text Placeholder 30">
            <a:extLst>
              <a:ext uri="{FF2B5EF4-FFF2-40B4-BE49-F238E27FC236}">
                <a16:creationId xmlns:a16="http://schemas.microsoft.com/office/drawing/2014/main" id="{96ED78C1-9F4E-C62A-08B7-1F5928BB270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17108" y="2657078"/>
            <a:ext cx="1491615" cy="1649026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742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2742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None/>
              <a:defRPr sz="2742">
                <a:solidFill>
                  <a:schemeClr val="accent1"/>
                </a:solidFill>
              </a:defRPr>
            </a:lvl3pPr>
            <a:lvl4pPr marL="0" indent="0">
              <a:spcBef>
                <a:spcPts val="0"/>
              </a:spcBef>
              <a:buNone/>
              <a:defRPr sz="2742">
                <a:solidFill>
                  <a:schemeClr val="accent1"/>
                </a:solidFill>
              </a:defRPr>
            </a:lvl4pPr>
            <a:lvl5pPr marL="0" indent="0">
              <a:spcBef>
                <a:spcPts val="0"/>
              </a:spcBef>
              <a:buNone/>
              <a:defRPr sz="2742">
                <a:solidFill>
                  <a:schemeClr val="accent1"/>
                </a:solidFill>
              </a:defRPr>
            </a:lvl5pPr>
            <a:lvl6pPr marL="0" indent="0">
              <a:spcBef>
                <a:spcPts val="0"/>
              </a:spcBef>
              <a:buNone/>
              <a:defRPr sz="2742">
                <a:solidFill>
                  <a:schemeClr val="accent1"/>
                </a:solidFill>
              </a:defRPr>
            </a:lvl6pPr>
            <a:lvl7pPr marL="0" indent="0">
              <a:spcBef>
                <a:spcPts val="0"/>
              </a:spcBef>
              <a:buNone/>
              <a:defRPr sz="2742">
                <a:solidFill>
                  <a:schemeClr val="accent1"/>
                </a:solidFill>
              </a:defRPr>
            </a:lvl7pPr>
            <a:lvl8pPr marL="0" indent="0">
              <a:spcBef>
                <a:spcPts val="0"/>
              </a:spcBef>
              <a:buNone/>
              <a:defRPr sz="2742">
                <a:solidFill>
                  <a:schemeClr val="accent1"/>
                </a:solidFill>
              </a:defRPr>
            </a:lvl8pPr>
            <a:lvl9pPr marL="0" indent="0">
              <a:spcBef>
                <a:spcPts val="0"/>
              </a:spcBef>
              <a:buNone/>
              <a:defRPr sz="2742">
                <a:solidFill>
                  <a:schemeClr val="accent1"/>
                </a:solidFill>
              </a:defRPr>
            </a:lvl9pPr>
          </a:lstStyle>
          <a:p>
            <a:pPr lvl="0"/>
            <a:r>
              <a:t>##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71D86A9E-D48B-7D39-DC43-67865601794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7108" y="4830366"/>
            <a:ext cx="1491615" cy="3754835"/>
          </a:xfrm>
          <a:prstGeom prst="callout1">
            <a:avLst>
              <a:gd name="adj1" fmla="val -8790"/>
              <a:gd name="adj2" fmla="val 52"/>
              <a:gd name="adj3" fmla="val -8756"/>
              <a:gd name="adj4" fmla="val 21610"/>
            </a:avLst>
          </a:prstGeom>
          <a:ln w="15875"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spcAft>
                <a:spcPts val="548"/>
              </a:spcAft>
              <a:buNone/>
              <a:defRPr sz="914"/>
            </a:lvl1pPr>
            <a:lvl2pPr marL="0" indent="0">
              <a:spcBef>
                <a:spcPts val="0"/>
              </a:spcBef>
              <a:buNone/>
              <a:defRPr sz="914"/>
            </a:lvl2pPr>
            <a:lvl3pPr marL="0" indent="0">
              <a:spcBef>
                <a:spcPts val="0"/>
              </a:spcBef>
              <a:buNone/>
              <a:defRPr sz="914"/>
            </a:lvl3pPr>
            <a:lvl4pPr marL="0" indent="0">
              <a:spcBef>
                <a:spcPts val="0"/>
              </a:spcBef>
              <a:buNone/>
              <a:defRPr sz="914"/>
            </a:lvl4pPr>
            <a:lvl5pPr marL="0" indent="0">
              <a:spcBef>
                <a:spcPts val="0"/>
              </a:spcBef>
              <a:buNone/>
              <a:defRPr sz="914"/>
            </a:lvl5pPr>
            <a:lvl6pPr marL="0" indent="0">
              <a:spcBef>
                <a:spcPts val="0"/>
              </a:spcBef>
              <a:buNone/>
              <a:defRPr sz="914"/>
            </a:lvl6pPr>
            <a:lvl7pPr marL="0" indent="0">
              <a:spcBef>
                <a:spcPts val="0"/>
              </a:spcBef>
              <a:buNone/>
              <a:defRPr sz="914"/>
            </a:lvl7pPr>
            <a:lvl8pPr marL="0" indent="0">
              <a:spcBef>
                <a:spcPts val="0"/>
              </a:spcBef>
              <a:buNone/>
              <a:defRPr sz="914"/>
            </a:lvl8pPr>
            <a:lvl9pPr marL="0" indent="0">
              <a:spcBef>
                <a:spcPts val="0"/>
              </a:spcBef>
              <a:buNone/>
              <a:defRPr sz="914"/>
            </a:lvl9pPr>
          </a:lstStyle>
          <a:p>
            <a:pPr lvl="0"/>
            <a:r>
              <a:t>Enter brief statement relating to statistic</a:t>
            </a:r>
          </a:p>
        </p:txBody>
      </p:sp>
      <p:sp>
        <p:nvSpPr>
          <p:cNvPr id="10" name="Text Placeholder 30">
            <a:extLst>
              <a:ext uri="{FF2B5EF4-FFF2-40B4-BE49-F238E27FC236}">
                <a16:creationId xmlns:a16="http://schemas.microsoft.com/office/drawing/2014/main" id="{1CD362C9-D368-6673-743F-4F3D16AFE5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683194" y="2657078"/>
            <a:ext cx="1491615" cy="1649026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742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2742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None/>
              <a:defRPr sz="2742">
                <a:solidFill>
                  <a:schemeClr val="accent1"/>
                </a:solidFill>
              </a:defRPr>
            </a:lvl3pPr>
            <a:lvl4pPr marL="0" indent="0">
              <a:spcBef>
                <a:spcPts val="0"/>
              </a:spcBef>
              <a:buNone/>
              <a:defRPr sz="2742">
                <a:solidFill>
                  <a:schemeClr val="accent1"/>
                </a:solidFill>
              </a:defRPr>
            </a:lvl4pPr>
            <a:lvl5pPr marL="0" indent="0">
              <a:spcBef>
                <a:spcPts val="0"/>
              </a:spcBef>
              <a:buNone/>
              <a:defRPr sz="2742">
                <a:solidFill>
                  <a:schemeClr val="accent1"/>
                </a:solidFill>
              </a:defRPr>
            </a:lvl5pPr>
            <a:lvl6pPr marL="0" indent="0">
              <a:spcBef>
                <a:spcPts val="0"/>
              </a:spcBef>
              <a:buNone/>
              <a:defRPr sz="2742">
                <a:solidFill>
                  <a:schemeClr val="accent1"/>
                </a:solidFill>
              </a:defRPr>
            </a:lvl6pPr>
            <a:lvl7pPr marL="0" indent="0">
              <a:spcBef>
                <a:spcPts val="0"/>
              </a:spcBef>
              <a:buNone/>
              <a:defRPr sz="2742">
                <a:solidFill>
                  <a:schemeClr val="accent1"/>
                </a:solidFill>
              </a:defRPr>
            </a:lvl7pPr>
            <a:lvl8pPr marL="0" indent="0">
              <a:spcBef>
                <a:spcPts val="0"/>
              </a:spcBef>
              <a:buNone/>
              <a:defRPr sz="2742">
                <a:solidFill>
                  <a:schemeClr val="accent1"/>
                </a:solidFill>
              </a:defRPr>
            </a:lvl8pPr>
            <a:lvl9pPr marL="0" indent="0">
              <a:spcBef>
                <a:spcPts val="0"/>
              </a:spcBef>
              <a:buNone/>
              <a:defRPr sz="2742">
                <a:solidFill>
                  <a:schemeClr val="accent1"/>
                </a:solidFill>
              </a:defRPr>
            </a:lvl9pPr>
          </a:lstStyle>
          <a:p>
            <a:pPr lvl="0"/>
            <a:r>
              <a:t>##</a:t>
            </a:r>
          </a:p>
        </p:txBody>
      </p:sp>
      <p:sp>
        <p:nvSpPr>
          <p:cNvPr id="9" name="Text Placeholder 28">
            <a:extLst>
              <a:ext uri="{FF2B5EF4-FFF2-40B4-BE49-F238E27FC236}">
                <a16:creationId xmlns:a16="http://schemas.microsoft.com/office/drawing/2014/main" id="{9D5B7DB5-C4F3-8121-D585-9A36EC55C7F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83194" y="4830366"/>
            <a:ext cx="1491615" cy="3754835"/>
          </a:xfrm>
          <a:prstGeom prst="callout1">
            <a:avLst>
              <a:gd name="adj1" fmla="val -8790"/>
              <a:gd name="adj2" fmla="val 52"/>
              <a:gd name="adj3" fmla="val -8756"/>
              <a:gd name="adj4" fmla="val 21610"/>
            </a:avLst>
          </a:prstGeom>
          <a:ln w="15875"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spcAft>
                <a:spcPts val="548"/>
              </a:spcAft>
              <a:buNone/>
              <a:defRPr sz="914"/>
            </a:lvl1pPr>
            <a:lvl2pPr marL="0" indent="0">
              <a:spcBef>
                <a:spcPts val="0"/>
              </a:spcBef>
              <a:buNone/>
              <a:defRPr sz="914"/>
            </a:lvl2pPr>
            <a:lvl3pPr marL="0" indent="0">
              <a:spcBef>
                <a:spcPts val="0"/>
              </a:spcBef>
              <a:buNone/>
              <a:defRPr sz="914"/>
            </a:lvl3pPr>
            <a:lvl4pPr marL="0" indent="0">
              <a:spcBef>
                <a:spcPts val="0"/>
              </a:spcBef>
              <a:buNone/>
              <a:defRPr sz="914"/>
            </a:lvl4pPr>
            <a:lvl5pPr marL="0" indent="0">
              <a:spcBef>
                <a:spcPts val="0"/>
              </a:spcBef>
              <a:buNone/>
              <a:defRPr sz="914"/>
            </a:lvl5pPr>
            <a:lvl6pPr marL="0" indent="0">
              <a:spcBef>
                <a:spcPts val="0"/>
              </a:spcBef>
              <a:buNone/>
              <a:defRPr sz="914"/>
            </a:lvl6pPr>
            <a:lvl7pPr marL="0" indent="0">
              <a:spcBef>
                <a:spcPts val="0"/>
              </a:spcBef>
              <a:buNone/>
              <a:defRPr sz="914"/>
            </a:lvl7pPr>
            <a:lvl8pPr marL="0" indent="0">
              <a:spcBef>
                <a:spcPts val="0"/>
              </a:spcBef>
              <a:buNone/>
              <a:defRPr sz="914"/>
            </a:lvl8pPr>
            <a:lvl9pPr marL="0" indent="0">
              <a:spcBef>
                <a:spcPts val="0"/>
              </a:spcBef>
              <a:buNone/>
              <a:defRPr sz="914"/>
            </a:lvl9pPr>
          </a:lstStyle>
          <a:p>
            <a:pPr lvl="0"/>
            <a:r>
              <a:t>Enter brief statement relating to statistic</a:t>
            </a:r>
          </a:p>
        </p:txBody>
      </p:sp>
      <p:sp>
        <p:nvSpPr>
          <p:cNvPr id="13" name="Text Placeholder 30">
            <a:extLst>
              <a:ext uri="{FF2B5EF4-FFF2-40B4-BE49-F238E27FC236}">
                <a16:creationId xmlns:a16="http://schemas.microsoft.com/office/drawing/2014/main" id="{6BC8B913-1FB7-B7EE-0C93-55C3607FB28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649280" y="2657078"/>
            <a:ext cx="1491615" cy="1649026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742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2742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None/>
              <a:defRPr sz="2742">
                <a:solidFill>
                  <a:schemeClr val="accent1"/>
                </a:solidFill>
              </a:defRPr>
            </a:lvl3pPr>
            <a:lvl4pPr marL="0" indent="0">
              <a:spcBef>
                <a:spcPts val="0"/>
              </a:spcBef>
              <a:buNone/>
              <a:defRPr sz="2742">
                <a:solidFill>
                  <a:schemeClr val="accent1"/>
                </a:solidFill>
              </a:defRPr>
            </a:lvl4pPr>
            <a:lvl5pPr marL="0" indent="0">
              <a:spcBef>
                <a:spcPts val="0"/>
              </a:spcBef>
              <a:buNone/>
              <a:defRPr sz="2742">
                <a:solidFill>
                  <a:schemeClr val="accent1"/>
                </a:solidFill>
              </a:defRPr>
            </a:lvl5pPr>
            <a:lvl6pPr marL="0" indent="0">
              <a:spcBef>
                <a:spcPts val="0"/>
              </a:spcBef>
              <a:buNone/>
              <a:defRPr sz="2742">
                <a:solidFill>
                  <a:schemeClr val="accent1"/>
                </a:solidFill>
              </a:defRPr>
            </a:lvl6pPr>
            <a:lvl7pPr marL="0" indent="0">
              <a:spcBef>
                <a:spcPts val="0"/>
              </a:spcBef>
              <a:buNone/>
              <a:defRPr sz="2742">
                <a:solidFill>
                  <a:schemeClr val="accent1"/>
                </a:solidFill>
              </a:defRPr>
            </a:lvl7pPr>
            <a:lvl8pPr marL="0" indent="0">
              <a:spcBef>
                <a:spcPts val="0"/>
              </a:spcBef>
              <a:buNone/>
              <a:defRPr sz="2742">
                <a:solidFill>
                  <a:schemeClr val="accent1"/>
                </a:solidFill>
              </a:defRPr>
            </a:lvl8pPr>
            <a:lvl9pPr marL="0" indent="0">
              <a:spcBef>
                <a:spcPts val="0"/>
              </a:spcBef>
              <a:buNone/>
              <a:defRPr sz="2742">
                <a:solidFill>
                  <a:schemeClr val="accent1"/>
                </a:solidFill>
              </a:defRPr>
            </a:lvl9pPr>
          </a:lstStyle>
          <a:p>
            <a:pPr lvl="0"/>
            <a:r>
              <a:t>##</a:t>
            </a:r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74CE4E2A-22AD-6D9C-C7D5-5A673B02BB2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49280" y="4830366"/>
            <a:ext cx="1491615" cy="3754835"/>
          </a:xfrm>
          <a:prstGeom prst="callout1">
            <a:avLst>
              <a:gd name="adj1" fmla="val -8790"/>
              <a:gd name="adj2" fmla="val 52"/>
              <a:gd name="adj3" fmla="val -8756"/>
              <a:gd name="adj4" fmla="val 21610"/>
            </a:avLst>
          </a:prstGeom>
          <a:ln w="15875"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spcAft>
                <a:spcPts val="548"/>
              </a:spcAft>
              <a:buNone/>
              <a:defRPr sz="914"/>
            </a:lvl1pPr>
            <a:lvl2pPr marL="0" indent="0">
              <a:spcBef>
                <a:spcPts val="0"/>
              </a:spcBef>
              <a:buNone/>
              <a:defRPr sz="914"/>
            </a:lvl2pPr>
            <a:lvl3pPr marL="0" indent="0">
              <a:spcBef>
                <a:spcPts val="0"/>
              </a:spcBef>
              <a:buNone/>
              <a:defRPr sz="914"/>
            </a:lvl3pPr>
            <a:lvl4pPr marL="0" indent="0">
              <a:spcBef>
                <a:spcPts val="0"/>
              </a:spcBef>
              <a:buNone/>
              <a:defRPr sz="914"/>
            </a:lvl4pPr>
            <a:lvl5pPr marL="0" indent="0">
              <a:spcBef>
                <a:spcPts val="0"/>
              </a:spcBef>
              <a:buNone/>
              <a:defRPr sz="914"/>
            </a:lvl5pPr>
            <a:lvl6pPr marL="0" indent="0">
              <a:spcBef>
                <a:spcPts val="0"/>
              </a:spcBef>
              <a:buNone/>
              <a:defRPr sz="914"/>
            </a:lvl6pPr>
            <a:lvl7pPr marL="0" indent="0">
              <a:spcBef>
                <a:spcPts val="0"/>
              </a:spcBef>
              <a:buNone/>
              <a:defRPr sz="914"/>
            </a:lvl7pPr>
            <a:lvl8pPr marL="0" indent="0">
              <a:spcBef>
                <a:spcPts val="0"/>
              </a:spcBef>
              <a:buNone/>
              <a:defRPr sz="914"/>
            </a:lvl8pPr>
            <a:lvl9pPr marL="0" indent="0">
              <a:spcBef>
                <a:spcPts val="0"/>
              </a:spcBef>
              <a:buNone/>
              <a:defRPr sz="914"/>
            </a:lvl9pPr>
          </a:lstStyle>
          <a:p>
            <a:pPr lvl="0"/>
            <a:r>
              <a:t>Enter brief statement relating to statistic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9BDA46-B137-1586-7BED-326714B680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43388" y="9261080"/>
            <a:ext cx="741164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17D350-5266-7D15-DB6F-EEB23BD8B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175" y="9261080"/>
            <a:ext cx="3171825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481C5B-F9CF-D642-FB83-D70C34627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79D2-7339-4529-A556-9C117C8A757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01732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Heading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6F565AE1-6EB4-3A91-E706-D667D5CE5306}"/>
              </a:ext>
            </a:extLst>
          </p:cNvPr>
          <p:cNvSpPr/>
          <p:nvPr/>
        </p:nvSpPr>
        <p:spPr>
          <a:xfrm>
            <a:off x="4486275" y="2311400"/>
            <a:ext cx="1817622" cy="6273800"/>
          </a:xfrm>
          <a:custGeom>
            <a:avLst/>
            <a:gdLst>
              <a:gd name="connsiteX0" fmla="*/ 118493 w 3231328"/>
              <a:gd name="connsiteY0" fmla="*/ 0 h 4343400"/>
              <a:gd name="connsiteX1" fmla="*/ 3112835 w 3231328"/>
              <a:gd name="connsiteY1" fmla="*/ 0 h 4343400"/>
              <a:gd name="connsiteX2" fmla="*/ 3231328 w 3231328"/>
              <a:gd name="connsiteY2" fmla="*/ 118493 h 4343400"/>
              <a:gd name="connsiteX3" fmla="*/ 3231328 w 3231328"/>
              <a:gd name="connsiteY3" fmla="*/ 4343400 h 4343400"/>
              <a:gd name="connsiteX4" fmla="*/ 0 w 3231328"/>
              <a:gd name="connsiteY4" fmla="*/ 4343400 h 4343400"/>
              <a:gd name="connsiteX5" fmla="*/ 0 w 3231328"/>
              <a:gd name="connsiteY5" fmla="*/ 118493 h 4343400"/>
              <a:gd name="connsiteX6" fmla="*/ 118493 w 3231328"/>
              <a:gd name="connsiteY6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31328" h="4343400">
                <a:moveTo>
                  <a:pt x="118493" y="0"/>
                </a:moveTo>
                <a:lnTo>
                  <a:pt x="3112835" y="0"/>
                </a:lnTo>
                <a:cubicBezTo>
                  <a:pt x="3178277" y="0"/>
                  <a:pt x="3231328" y="53051"/>
                  <a:pt x="3231328" y="118493"/>
                </a:cubicBezTo>
                <a:lnTo>
                  <a:pt x="3231328" y="4343400"/>
                </a:lnTo>
                <a:lnTo>
                  <a:pt x="0" y="4343400"/>
                </a:lnTo>
                <a:lnTo>
                  <a:pt x="0" y="118493"/>
                </a:lnTo>
                <a:cubicBezTo>
                  <a:pt x="0" y="53051"/>
                  <a:pt x="53051" y="0"/>
                  <a:pt x="118493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sz="823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06F6F97-2081-4E08-5626-F99938C99F78}"/>
              </a:ext>
            </a:extLst>
          </p:cNvPr>
          <p:cNvSpPr/>
          <p:nvPr/>
        </p:nvSpPr>
        <p:spPr>
          <a:xfrm>
            <a:off x="2520189" y="2311400"/>
            <a:ext cx="1817622" cy="6273800"/>
          </a:xfrm>
          <a:custGeom>
            <a:avLst/>
            <a:gdLst>
              <a:gd name="connsiteX0" fmla="*/ 118493 w 3231328"/>
              <a:gd name="connsiteY0" fmla="*/ 0 h 4343400"/>
              <a:gd name="connsiteX1" fmla="*/ 3112835 w 3231328"/>
              <a:gd name="connsiteY1" fmla="*/ 0 h 4343400"/>
              <a:gd name="connsiteX2" fmla="*/ 3231328 w 3231328"/>
              <a:gd name="connsiteY2" fmla="*/ 118493 h 4343400"/>
              <a:gd name="connsiteX3" fmla="*/ 3231328 w 3231328"/>
              <a:gd name="connsiteY3" fmla="*/ 4343400 h 4343400"/>
              <a:gd name="connsiteX4" fmla="*/ 0 w 3231328"/>
              <a:gd name="connsiteY4" fmla="*/ 4343400 h 4343400"/>
              <a:gd name="connsiteX5" fmla="*/ 0 w 3231328"/>
              <a:gd name="connsiteY5" fmla="*/ 118493 h 4343400"/>
              <a:gd name="connsiteX6" fmla="*/ 118493 w 3231328"/>
              <a:gd name="connsiteY6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31328" h="4343400">
                <a:moveTo>
                  <a:pt x="118493" y="0"/>
                </a:moveTo>
                <a:lnTo>
                  <a:pt x="3112835" y="0"/>
                </a:lnTo>
                <a:cubicBezTo>
                  <a:pt x="3178277" y="0"/>
                  <a:pt x="3231328" y="53051"/>
                  <a:pt x="3231328" y="118493"/>
                </a:cubicBezTo>
                <a:lnTo>
                  <a:pt x="3231328" y="4343400"/>
                </a:lnTo>
                <a:lnTo>
                  <a:pt x="0" y="4343400"/>
                </a:lnTo>
                <a:lnTo>
                  <a:pt x="0" y="118493"/>
                </a:lnTo>
                <a:cubicBezTo>
                  <a:pt x="0" y="53051"/>
                  <a:pt x="53051" y="0"/>
                  <a:pt x="118493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sz="823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9399369-D721-44BC-CDBA-70EAF05C3775}"/>
              </a:ext>
            </a:extLst>
          </p:cNvPr>
          <p:cNvSpPr/>
          <p:nvPr/>
        </p:nvSpPr>
        <p:spPr>
          <a:xfrm>
            <a:off x="554103" y="2311400"/>
            <a:ext cx="1817622" cy="6273800"/>
          </a:xfrm>
          <a:custGeom>
            <a:avLst/>
            <a:gdLst>
              <a:gd name="connsiteX0" fmla="*/ 118493 w 3231328"/>
              <a:gd name="connsiteY0" fmla="*/ 0 h 4343400"/>
              <a:gd name="connsiteX1" fmla="*/ 3112835 w 3231328"/>
              <a:gd name="connsiteY1" fmla="*/ 0 h 4343400"/>
              <a:gd name="connsiteX2" fmla="*/ 3231328 w 3231328"/>
              <a:gd name="connsiteY2" fmla="*/ 118493 h 4343400"/>
              <a:gd name="connsiteX3" fmla="*/ 3231328 w 3231328"/>
              <a:gd name="connsiteY3" fmla="*/ 4343400 h 4343400"/>
              <a:gd name="connsiteX4" fmla="*/ 0 w 3231328"/>
              <a:gd name="connsiteY4" fmla="*/ 4343400 h 4343400"/>
              <a:gd name="connsiteX5" fmla="*/ 0 w 3231328"/>
              <a:gd name="connsiteY5" fmla="*/ 118493 h 4343400"/>
              <a:gd name="connsiteX6" fmla="*/ 118493 w 3231328"/>
              <a:gd name="connsiteY6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31328" h="4343400">
                <a:moveTo>
                  <a:pt x="118493" y="0"/>
                </a:moveTo>
                <a:lnTo>
                  <a:pt x="3112835" y="0"/>
                </a:lnTo>
                <a:cubicBezTo>
                  <a:pt x="3178277" y="0"/>
                  <a:pt x="3231328" y="53051"/>
                  <a:pt x="3231328" y="118493"/>
                </a:cubicBezTo>
                <a:lnTo>
                  <a:pt x="3231328" y="4343400"/>
                </a:lnTo>
                <a:lnTo>
                  <a:pt x="0" y="4343400"/>
                </a:lnTo>
                <a:lnTo>
                  <a:pt x="0" y="118493"/>
                </a:lnTo>
                <a:cubicBezTo>
                  <a:pt x="0" y="53051"/>
                  <a:pt x="53051" y="0"/>
                  <a:pt x="118493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sz="82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8FF284-0FE0-B616-B15F-68DCCA724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71D86A9E-D48B-7D39-DC43-67865601794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7108" y="4830366"/>
            <a:ext cx="1491615" cy="3754835"/>
          </a:xfrm>
          <a:prstGeom prst="callout1">
            <a:avLst>
              <a:gd name="adj1" fmla="val -8790"/>
              <a:gd name="adj2" fmla="val 52"/>
              <a:gd name="adj3" fmla="val -8756"/>
              <a:gd name="adj4" fmla="val 21610"/>
            </a:avLst>
          </a:prstGeom>
          <a:ln w="15875"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spcAft>
                <a:spcPts val="548"/>
              </a:spcAft>
              <a:buNone/>
              <a:defRPr sz="914"/>
            </a:lvl1pPr>
            <a:lvl2pPr marL="0" indent="0">
              <a:spcBef>
                <a:spcPts val="0"/>
              </a:spcBef>
              <a:buNone/>
              <a:defRPr sz="914"/>
            </a:lvl2pPr>
            <a:lvl3pPr marL="0" indent="0">
              <a:spcBef>
                <a:spcPts val="0"/>
              </a:spcBef>
              <a:buNone/>
              <a:defRPr sz="914"/>
            </a:lvl3pPr>
            <a:lvl4pPr marL="0" indent="0">
              <a:spcBef>
                <a:spcPts val="0"/>
              </a:spcBef>
              <a:buNone/>
              <a:defRPr sz="914"/>
            </a:lvl4pPr>
            <a:lvl5pPr marL="0" indent="0">
              <a:spcBef>
                <a:spcPts val="0"/>
              </a:spcBef>
              <a:buNone/>
              <a:defRPr sz="914"/>
            </a:lvl5pPr>
            <a:lvl6pPr marL="0" indent="0">
              <a:spcBef>
                <a:spcPts val="0"/>
              </a:spcBef>
              <a:buNone/>
              <a:defRPr sz="914"/>
            </a:lvl6pPr>
            <a:lvl7pPr marL="0" indent="0">
              <a:spcBef>
                <a:spcPts val="0"/>
              </a:spcBef>
              <a:buNone/>
              <a:defRPr sz="914"/>
            </a:lvl7pPr>
            <a:lvl8pPr marL="0" indent="0">
              <a:spcBef>
                <a:spcPts val="0"/>
              </a:spcBef>
              <a:buNone/>
              <a:defRPr sz="914"/>
            </a:lvl8pPr>
            <a:lvl9pPr marL="0" indent="0">
              <a:spcBef>
                <a:spcPts val="0"/>
              </a:spcBef>
              <a:buNone/>
              <a:defRPr sz="914"/>
            </a:lvl9pPr>
          </a:lstStyle>
          <a:p>
            <a:pPr lvl="0"/>
            <a:r>
              <a:t>Enter brief statement relating to heading</a:t>
            </a:r>
          </a:p>
        </p:txBody>
      </p:sp>
      <p:sp>
        <p:nvSpPr>
          <p:cNvPr id="9" name="Text Placeholder 28">
            <a:extLst>
              <a:ext uri="{FF2B5EF4-FFF2-40B4-BE49-F238E27FC236}">
                <a16:creationId xmlns:a16="http://schemas.microsoft.com/office/drawing/2014/main" id="{9D5B7DB5-C4F3-8121-D585-9A36EC55C7F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83194" y="4830366"/>
            <a:ext cx="1491615" cy="3754835"/>
          </a:xfrm>
          <a:prstGeom prst="callout1">
            <a:avLst>
              <a:gd name="adj1" fmla="val -8790"/>
              <a:gd name="adj2" fmla="val 52"/>
              <a:gd name="adj3" fmla="val -8756"/>
              <a:gd name="adj4" fmla="val 21610"/>
            </a:avLst>
          </a:prstGeom>
          <a:ln w="15875"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spcAft>
                <a:spcPts val="548"/>
              </a:spcAft>
              <a:buNone/>
              <a:defRPr sz="914"/>
            </a:lvl1pPr>
            <a:lvl2pPr marL="0" indent="0">
              <a:spcBef>
                <a:spcPts val="0"/>
              </a:spcBef>
              <a:buNone/>
              <a:defRPr sz="914"/>
            </a:lvl2pPr>
            <a:lvl3pPr marL="0" indent="0">
              <a:spcBef>
                <a:spcPts val="0"/>
              </a:spcBef>
              <a:buNone/>
              <a:defRPr sz="914"/>
            </a:lvl3pPr>
            <a:lvl4pPr marL="0" indent="0">
              <a:spcBef>
                <a:spcPts val="0"/>
              </a:spcBef>
              <a:buNone/>
              <a:defRPr sz="914"/>
            </a:lvl4pPr>
            <a:lvl5pPr marL="0" indent="0">
              <a:spcBef>
                <a:spcPts val="0"/>
              </a:spcBef>
              <a:buNone/>
              <a:defRPr sz="914"/>
            </a:lvl5pPr>
            <a:lvl6pPr marL="0" indent="0">
              <a:spcBef>
                <a:spcPts val="0"/>
              </a:spcBef>
              <a:buNone/>
              <a:defRPr sz="914"/>
            </a:lvl6pPr>
            <a:lvl7pPr marL="0" indent="0">
              <a:spcBef>
                <a:spcPts val="0"/>
              </a:spcBef>
              <a:buNone/>
              <a:defRPr sz="914"/>
            </a:lvl7pPr>
            <a:lvl8pPr marL="0" indent="0">
              <a:spcBef>
                <a:spcPts val="0"/>
              </a:spcBef>
              <a:buNone/>
              <a:defRPr sz="914"/>
            </a:lvl8pPr>
            <a:lvl9pPr marL="0" indent="0">
              <a:spcBef>
                <a:spcPts val="0"/>
              </a:spcBef>
              <a:buNone/>
              <a:defRPr sz="914"/>
            </a:lvl9pPr>
          </a:lstStyle>
          <a:p>
            <a:pPr lvl="0"/>
            <a:r>
              <a:t>Enter brief statement relating to heading</a:t>
            </a:r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74CE4E2A-22AD-6D9C-C7D5-5A673B02BB2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49280" y="4830366"/>
            <a:ext cx="1491615" cy="3754835"/>
          </a:xfrm>
          <a:prstGeom prst="callout1">
            <a:avLst>
              <a:gd name="adj1" fmla="val -8790"/>
              <a:gd name="adj2" fmla="val 52"/>
              <a:gd name="adj3" fmla="val -8756"/>
              <a:gd name="adj4" fmla="val 21610"/>
            </a:avLst>
          </a:prstGeom>
          <a:ln w="15875"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spcAft>
                <a:spcPts val="548"/>
              </a:spcAft>
              <a:buNone/>
              <a:defRPr sz="914"/>
            </a:lvl1pPr>
            <a:lvl2pPr marL="0" indent="0">
              <a:spcBef>
                <a:spcPts val="0"/>
              </a:spcBef>
              <a:buNone/>
              <a:defRPr sz="914"/>
            </a:lvl2pPr>
            <a:lvl3pPr marL="0" indent="0">
              <a:spcBef>
                <a:spcPts val="0"/>
              </a:spcBef>
              <a:buNone/>
              <a:defRPr sz="914"/>
            </a:lvl3pPr>
            <a:lvl4pPr marL="0" indent="0">
              <a:spcBef>
                <a:spcPts val="0"/>
              </a:spcBef>
              <a:buNone/>
              <a:defRPr sz="914"/>
            </a:lvl4pPr>
            <a:lvl5pPr marL="0" indent="0">
              <a:spcBef>
                <a:spcPts val="0"/>
              </a:spcBef>
              <a:buNone/>
              <a:defRPr sz="914"/>
            </a:lvl5pPr>
            <a:lvl6pPr marL="0" indent="0">
              <a:spcBef>
                <a:spcPts val="0"/>
              </a:spcBef>
              <a:buNone/>
              <a:defRPr sz="914"/>
            </a:lvl6pPr>
            <a:lvl7pPr marL="0" indent="0">
              <a:spcBef>
                <a:spcPts val="0"/>
              </a:spcBef>
              <a:buNone/>
              <a:defRPr sz="914"/>
            </a:lvl7pPr>
            <a:lvl8pPr marL="0" indent="0">
              <a:spcBef>
                <a:spcPts val="0"/>
              </a:spcBef>
              <a:buNone/>
              <a:defRPr sz="914"/>
            </a:lvl8pPr>
            <a:lvl9pPr marL="0" indent="0">
              <a:spcBef>
                <a:spcPts val="0"/>
              </a:spcBef>
              <a:buNone/>
              <a:defRPr sz="914"/>
            </a:lvl9pPr>
          </a:lstStyle>
          <a:p>
            <a:pPr lvl="0"/>
            <a:r>
              <a:t>Enter brief statement relating to heading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9BDA46-B137-1586-7BED-326714B680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43388" y="9261080"/>
            <a:ext cx="741164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17D350-5266-7D15-DB6F-EEB23BD8B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175" y="9261080"/>
            <a:ext cx="3171825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481C5B-F9CF-D642-FB83-D70C34627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79D2-7339-4529-A556-9C117C8A757C}" type="slidenum">
              <a:rPr/>
              <a:pPr/>
              <a:t>‹#›</a:t>
            </a:fld>
            <a:endParaRPr/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598FB141-7E5A-5366-94F6-B32E633423A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17108" y="2657078"/>
            <a:ext cx="1491615" cy="1649026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2pPr>
            <a:lvl3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3pPr>
            <a:lvl4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4pPr>
            <a:lvl5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5pPr>
            <a:lvl6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6pPr>
            <a:lvl7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7pPr>
            <a:lvl8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8pPr>
            <a:lvl9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9pPr>
          </a:lstStyle>
          <a:p>
            <a:pPr lvl="0"/>
            <a:r>
              <a:t>2-3 word heading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74E640B-4E46-FE20-78DC-461D2D0CB9F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683194" y="2657078"/>
            <a:ext cx="1491615" cy="1649026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2pPr>
            <a:lvl3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3pPr>
            <a:lvl4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4pPr>
            <a:lvl5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5pPr>
            <a:lvl6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6pPr>
            <a:lvl7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7pPr>
            <a:lvl8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8pPr>
            <a:lvl9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9pPr>
          </a:lstStyle>
          <a:p>
            <a:pPr lvl="0"/>
            <a:r>
              <a:t>2-3 word heading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66876116-DBC2-E70B-806D-368829FE793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649280" y="2657078"/>
            <a:ext cx="1491615" cy="1649026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2pPr>
            <a:lvl3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3pPr>
            <a:lvl4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4pPr>
            <a:lvl5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5pPr>
            <a:lvl6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6pPr>
            <a:lvl7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7pPr>
            <a:lvl8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8pPr>
            <a:lvl9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9pPr>
          </a:lstStyle>
          <a:p>
            <a:pPr lvl="0"/>
            <a:r>
              <a:t>2-3 word heading</a:t>
            </a:r>
          </a:p>
        </p:txBody>
      </p:sp>
    </p:spTree>
    <p:extLst>
      <p:ext uri="{BB962C8B-B14F-4D97-AF65-F5344CB8AC3E}">
        <p14:creationId xmlns:p14="http://schemas.microsoft.com/office/powerpoint/2010/main" val="1077071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Icon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FF284-0FE0-B616-B15F-68DCCA724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43389C96-865A-9F73-5C55-89435E7A1913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57175" y="2311400"/>
            <a:ext cx="771525" cy="1981200"/>
          </a:xfrm>
        </p:spPr>
        <p:txBody>
          <a:bodyPr tIns="45720"/>
          <a:lstStyle>
            <a:lvl1pPr marL="0" indent="0" algn="ctr">
              <a:spcBef>
                <a:spcPts val="0"/>
              </a:spcBef>
              <a:buNone/>
              <a:defRPr sz="640"/>
            </a:lvl1pPr>
          </a:lstStyle>
          <a:p>
            <a:r>
              <a:t>Select and paste icon from library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06783E6-6CBD-5F28-DB83-E0FBD80D42A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57175" y="4729918"/>
            <a:ext cx="1954530" cy="74687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097">
                <a:solidFill>
                  <a:srgbClr val="0D7977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2pPr>
            <a:lvl3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3pPr>
            <a:lvl4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4pPr>
            <a:lvl5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5pPr>
            <a:lvl6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6pPr>
            <a:lvl7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7pPr>
            <a:lvl8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8pPr>
            <a:lvl9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9pPr>
          </a:lstStyle>
          <a:p>
            <a:pPr lvl="0"/>
            <a:r>
              <a:t>2-3 word heading</a:t>
            </a:r>
          </a:p>
        </p:txBody>
      </p:sp>
      <p:sp>
        <p:nvSpPr>
          <p:cNvPr id="21" name="Text Placeholder 28">
            <a:extLst>
              <a:ext uri="{FF2B5EF4-FFF2-40B4-BE49-F238E27FC236}">
                <a16:creationId xmlns:a16="http://schemas.microsoft.com/office/drawing/2014/main" id="{78794BF3-1C94-39C8-5808-3425A53393A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57175" y="5709709"/>
            <a:ext cx="1954530" cy="2875493"/>
          </a:xfrm>
          <a:prstGeom prst="callout1">
            <a:avLst>
              <a:gd name="adj1" fmla="val -8790"/>
              <a:gd name="adj2" fmla="val 52"/>
              <a:gd name="adj3" fmla="val -8836"/>
              <a:gd name="adj4" fmla="val 15048"/>
            </a:avLst>
          </a:prstGeom>
          <a:ln w="15875"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spcAft>
                <a:spcPts val="548"/>
              </a:spcAft>
              <a:buNone/>
              <a:defRPr sz="914"/>
            </a:lvl1pPr>
            <a:lvl2pPr marL="0" indent="0">
              <a:spcBef>
                <a:spcPts val="0"/>
              </a:spcBef>
              <a:buNone/>
              <a:defRPr sz="914"/>
            </a:lvl2pPr>
            <a:lvl3pPr marL="0" indent="0">
              <a:spcBef>
                <a:spcPts val="0"/>
              </a:spcBef>
              <a:buNone/>
              <a:defRPr sz="914"/>
            </a:lvl3pPr>
            <a:lvl4pPr marL="0" indent="0">
              <a:spcBef>
                <a:spcPts val="0"/>
              </a:spcBef>
              <a:buNone/>
              <a:defRPr sz="914"/>
            </a:lvl4pPr>
            <a:lvl5pPr marL="0" indent="0">
              <a:spcBef>
                <a:spcPts val="0"/>
              </a:spcBef>
              <a:buNone/>
              <a:defRPr sz="914"/>
            </a:lvl5pPr>
            <a:lvl6pPr marL="0" indent="0">
              <a:spcBef>
                <a:spcPts val="0"/>
              </a:spcBef>
              <a:buNone/>
              <a:defRPr sz="914"/>
            </a:lvl6pPr>
            <a:lvl7pPr marL="0" indent="0">
              <a:spcBef>
                <a:spcPts val="0"/>
              </a:spcBef>
              <a:buNone/>
              <a:defRPr sz="914"/>
            </a:lvl7pPr>
            <a:lvl8pPr marL="0" indent="0">
              <a:spcBef>
                <a:spcPts val="0"/>
              </a:spcBef>
              <a:buNone/>
              <a:defRPr sz="914"/>
            </a:lvl8pPr>
            <a:lvl9pPr marL="0" indent="0">
              <a:spcBef>
                <a:spcPts val="0"/>
              </a:spcBef>
              <a:buNone/>
              <a:defRPr sz="914"/>
            </a:lvl9pPr>
          </a:lstStyle>
          <a:p>
            <a:pPr lvl="0"/>
            <a:r>
              <a:t>Enter brief statement relating to heading</a:t>
            </a:r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id="{1714E934-1BFA-B135-7EA2-30B79F76709F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2451736" y="2311400"/>
            <a:ext cx="771525" cy="1981200"/>
          </a:xfrm>
        </p:spPr>
        <p:txBody>
          <a:bodyPr tIns="45720"/>
          <a:lstStyle>
            <a:lvl1pPr marL="0" indent="0" algn="ctr">
              <a:spcBef>
                <a:spcPts val="0"/>
              </a:spcBef>
              <a:buNone/>
              <a:defRPr sz="640"/>
            </a:lvl1pPr>
          </a:lstStyle>
          <a:p>
            <a:r>
              <a:t>Select and paste icon from library</a:t>
            </a:r>
          </a:p>
        </p:txBody>
      </p:sp>
      <p:sp>
        <p:nvSpPr>
          <p:cNvPr id="20" name="Text Placeholder 13">
            <a:extLst>
              <a:ext uri="{FF2B5EF4-FFF2-40B4-BE49-F238E27FC236}">
                <a16:creationId xmlns:a16="http://schemas.microsoft.com/office/drawing/2014/main" id="{AD64A96A-EBE3-C931-E921-5BF4C736849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451735" y="4729918"/>
            <a:ext cx="1954530" cy="74687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097">
                <a:solidFill>
                  <a:srgbClr val="0D7977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2pPr>
            <a:lvl3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3pPr>
            <a:lvl4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4pPr>
            <a:lvl5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5pPr>
            <a:lvl6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6pPr>
            <a:lvl7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7pPr>
            <a:lvl8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8pPr>
            <a:lvl9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9pPr>
          </a:lstStyle>
          <a:p>
            <a:pPr lvl="0"/>
            <a:r>
              <a:t>2-3 word heading</a:t>
            </a:r>
          </a:p>
        </p:txBody>
      </p:sp>
      <p:sp>
        <p:nvSpPr>
          <p:cNvPr id="19" name="Text Placeholder 28">
            <a:extLst>
              <a:ext uri="{FF2B5EF4-FFF2-40B4-BE49-F238E27FC236}">
                <a16:creationId xmlns:a16="http://schemas.microsoft.com/office/drawing/2014/main" id="{2FBF434D-D9CB-E581-CF3C-FF3657FA610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451735" y="5709709"/>
            <a:ext cx="1954530" cy="2875493"/>
          </a:xfrm>
          <a:prstGeom prst="callout1">
            <a:avLst>
              <a:gd name="adj1" fmla="val -8790"/>
              <a:gd name="adj2" fmla="val 52"/>
              <a:gd name="adj3" fmla="val -8836"/>
              <a:gd name="adj4" fmla="val 15048"/>
            </a:avLst>
          </a:prstGeom>
          <a:ln w="15875"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spcAft>
                <a:spcPts val="548"/>
              </a:spcAft>
              <a:buNone/>
              <a:defRPr sz="914"/>
            </a:lvl1pPr>
            <a:lvl2pPr marL="0" indent="0">
              <a:spcBef>
                <a:spcPts val="0"/>
              </a:spcBef>
              <a:buNone/>
              <a:defRPr sz="914"/>
            </a:lvl2pPr>
            <a:lvl3pPr marL="0" indent="0">
              <a:spcBef>
                <a:spcPts val="0"/>
              </a:spcBef>
              <a:buNone/>
              <a:defRPr sz="914"/>
            </a:lvl3pPr>
            <a:lvl4pPr marL="0" indent="0">
              <a:spcBef>
                <a:spcPts val="0"/>
              </a:spcBef>
              <a:buNone/>
              <a:defRPr sz="914"/>
            </a:lvl4pPr>
            <a:lvl5pPr marL="0" indent="0">
              <a:spcBef>
                <a:spcPts val="0"/>
              </a:spcBef>
              <a:buNone/>
              <a:defRPr sz="914"/>
            </a:lvl5pPr>
            <a:lvl6pPr marL="0" indent="0">
              <a:spcBef>
                <a:spcPts val="0"/>
              </a:spcBef>
              <a:buNone/>
              <a:defRPr sz="914"/>
            </a:lvl6pPr>
            <a:lvl7pPr marL="0" indent="0">
              <a:spcBef>
                <a:spcPts val="0"/>
              </a:spcBef>
              <a:buNone/>
              <a:defRPr sz="914"/>
            </a:lvl7pPr>
            <a:lvl8pPr marL="0" indent="0">
              <a:spcBef>
                <a:spcPts val="0"/>
              </a:spcBef>
              <a:buNone/>
              <a:defRPr sz="914"/>
            </a:lvl8pPr>
            <a:lvl9pPr marL="0" indent="0">
              <a:spcBef>
                <a:spcPts val="0"/>
              </a:spcBef>
              <a:buNone/>
              <a:defRPr sz="914"/>
            </a:lvl9pPr>
          </a:lstStyle>
          <a:p>
            <a:pPr lvl="0"/>
            <a:r>
              <a:t>Enter brief statement relating to heading</a:t>
            </a:r>
          </a:p>
        </p:txBody>
      </p:sp>
      <p:sp>
        <p:nvSpPr>
          <p:cNvPr id="6" name="Picture Placeholder 16">
            <a:extLst>
              <a:ext uri="{FF2B5EF4-FFF2-40B4-BE49-F238E27FC236}">
                <a16:creationId xmlns:a16="http://schemas.microsoft.com/office/drawing/2014/main" id="{A18A0264-99CC-D87A-A5DF-058BC8D1C826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4646297" y="2311400"/>
            <a:ext cx="771525" cy="1981200"/>
          </a:xfrm>
        </p:spPr>
        <p:txBody>
          <a:bodyPr tIns="45720"/>
          <a:lstStyle>
            <a:lvl1pPr marL="0" indent="0" algn="ctr">
              <a:spcBef>
                <a:spcPts val="0"/>
              </a:spcBef>
              <a:buNone/>
              <a:defRPr sz="640"/>
            </a:lvl1pPr>
          </a:lstStyle>
          <a:p>
            <a:r>
              <a:t>Select and paste icon from library</a:t>
            </a: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919BCF48-4B46-E70D-B537-F33960C4ABC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646296" y="4729918"/>
            <a:ext cx="1954530" cy="74687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097">
                <a:solidFill>
                  <a:srgbClr val="0D7977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2pPr>
            <a:lvl3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3pPr>
            <a:lvl4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4pPr>
            <a:lvl5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5pPr>
            <a:lvl6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6pPr>
            <a:lvl7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7pPr>
            <a:lvl8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8pPr>
            <a:lvl9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9pPr>
          </a:lstStyle>
          <a:p>
            <a:pPr lvl="0"/>
            <a:r>
              <a:t>2-3 word heading</a:t>
            </a:r>
          </a:p>
        </p:txBody>
      </p:sp>
      <p:sp>
        <p:nvSpPr>
          <p:cNvPr id="7" name="Text Placeholder 28">
            <a:extLst>
              <a:ext uri="{FF2B5EF4-FFF2-40B4-BE49-F238E27FC236}">
                <a16:creationId xmlns:a16="http://schemas.microsoft.com/office/drawing/2014/main" id="{59CCB6F3-A9F4-6D05-1573-9B53158A3AAD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46296" y="5709709"/>
            <a:ext cx="1954530" cy="2875493"/>
          </a:xfrm>
          <a:prstGeom prst="callout1">
            <a:avLst>
              <a:gd name="adj1" fmla="val -8790"/>
              <a:gd name="adj2" fmla="val 52"/>
              <a:gd name="adj3" fmla="val -8836"/>
              <a:gd name="adj4" fmla="val 15048"/>
            </a:avLst>
          </a:prstGeom>
          <a:ln w="15875"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spcAft>
                <a:spcPts val="548"/>
              </a:spcAft>
              <a:buNone/>
              <a:defRPr sz="914"/>
            </a:lvl1pPr>
            <a:lvl2pPr marL="0" indent="0">
              <a:spcBef>
                <a:spcPts val="0"/>
              </a:spcBef>
              <a:buNone/>
              <a:defRPr sz="914"/>
            </a:lvl2pPr>
            <a:lvl3pPr marL="0" indent="0">
              <a:spcBef>
                <a:spcPts val="0"/>
              </a:spcBef>
              <a:buNone/>
              <a:defRPr sz="914"/>
            </a:lvl3pPr>
            <a:lvl4pPr marL="0" indent="0">
              <a:spcBef>
                <a:spcPts val="0"/>
              </a:spcBef>
              <a:buNone/>
              <a:defRPr sz="914"/>
            </a:lvl4pPr>
            <a:lvl5pPr marL="0" indent="0">
              <a:spcBef>
                <a:spcPts val="0"/>
              </a:spcBef>
              <a:buNone/>
              <a:defRPr sz="914"/>
            </a:lvl5pPr>
            <a:lvl6pPr marL="0" indent="0">
              <a:spcBef>
                <a:spcPts val="0"/>
              </a:spcBef>
              <a:buNone/>
              <a:defRPr sz="914"/>
            </a:lvl6pPr>
            <a:lvl7pPr marL="0" indent="0">
              <a:spcBef>
                <a:spcPts val="0"/>
              </a:spcBef>
              <a:buNone/>
              <a:defRPr sz="914"/>
            </a:lvl7pPr>
            <a:lvl8pPr marL="0" indent="0">
              <a:spcBef>
                <a:spcPts val="0"/>
              </a:spcBef>
              <a:buNone/>
              <a:defRPr sz="914"/>
            </a:lvl8pPr>
            <a:lvl9pPr marL="0" indent="0">
              <a:spcBef>
                <a:spcPts val="0"/>
              </a:spcBef>
              <a:buNone/>
              <a:defRPr sz="914"/>
            </a:lvl9pPr>
          </a:lstStyle>
          <a:p>
            <a:pPr lvl="0"/>
            <a:r>
              <a:t>Enter brief statement relating to heading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9BDA46-B137-1586-7BED-326714B680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43388" y="9261080"/>
            <a:ext cx="741164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17D350-5266-7D15-DB6F-EEB23BD8B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175" y="9261080"/>
            <a:ext cx="3171825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481C5B-F9CF-D642-FB83-D70C34627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79D2-7339-4529-A556-9C117C8A757C}" type="slidenum">
              <a:rPr/>
              <a:pPr/>
              <a:t>‹#›</a:t>
            </a:fld>
            <a:endParaRPr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1FFF86-03FD-53B2-B28F-89EF191F4496}"/>
              </a:ext>
            </a:extLst>
          </p:cNvPr>
          <p:cNvSpPr/>
          <p:nvPr/>
        </p:nvSpPr>
        <p:spPr>
          <a:xfrm>
            <a:off x="6900864" y="0"/>
            <a:ext cx="771525" cy="2311400"/>
          </a:xfrm>
          <a:prstGeom prst="rect">
            <a:avLst/>
          </a:prstGeom>
          <a:solidFill>
            <a:srgbClr val="C0C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sz="640">
                <a:solidFill>
                  <a:schemeClr val="tx1"/>
                </a:solidFill>
              </a:rPr>
              <a:t>Please view the PowerPoint Slide Library for on-brand icons to use on your slide</a:t>
            </a:r>
          </a:p>
        </p:txBody>
      </p:sp>
    </p:spTree>
    <p:extLst>
      <p:ext uri="{BB962C8B-B14F-4D97-AF65-F5344CB8AC3E}">
        <p14:creationId xmlns:p14="http://schemas.microsoft.com/office/powerpoint/2010/main" val="32839741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Statist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3A03B83-9F40-F7B6-5DC0-B480EF245619}"/>
              </a:ext>
            </a:extLst>
          </p:cNvPr>
          <p:cNvSpPr/>
          <p:nvPr/>
        </p:nvSpPr>
        <p:spPr>
          <a:xfrm>
            <a:off x="4561965" y="990600"/>
            <a:ext cx="2038860" cy="3632200"/>
          </a:xfrm>
          <a:prstGeom prst="roundRect">
            <a:avLst>
              <a:gd name="adj" fmla="val 4519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823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BB274DFE-F83E-B1CE-045D-39B75B026950}"/>
              </a:ext>
            </a:extLst>
          </p:cNvPr>
          <p:cNvSpPr/>
          <p:nvPr/>
        </p:nvSpPr>
        <p:spPr>
          <a:xfrm>
            <a:off x="2371725" y="4952998"/>
            <a:ext cx="2038860" cy="3632200"/>
          </a:xfrm>
          <a:prstGeom prst="roundRect">
            <a:avLst>
              <a:gd name="adj" fmla="val 4519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823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CDC9211A-142C-9109-D0DF-A88673A29404}"/>
              </a:ext>
            </a:extLst>
          </p:cNvPr>
          <p:cNvSpPr/>
          <p:nvPr/>
        </p:nvSpPr>
        <p:spPr>
          <a:xfrm>
            <a:off x="4561965" y="4952998"/>
            <a:ext cx="2038860" cy="3632200"/>
          </a:xfrm>
          <a:prstGeom prst="roundRect">
            <a:avLst>
              <a:gd name="adj" fmla="val 4519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823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4263096-B257-DD0F-E65F-71CC46148DAD}"/>
              </a:ext>
            </a:extLst>
          </p:cNvPr>
          <p:cNvSpPr/>
          <p:nvPr/>
        </p:nvSpPr>
        <p:spPr>
          <a:xfrm>
            <a:off x="2371725" y="990600"/>
            <a:ext cx="2038860" cy="3632200"/>
          </a:xfrm>
          <a:prstGeom prst="roundRect">
            <a:avLst>
              <a:gd name="adj" fmla="val 4519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82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8FF284-0FE0-B616-B15F-68DCCA724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175" y="660402"/>
            <a:ext cx="1928813" cy="1651000"/>
          </a:xfrm>
        </p:spPr>
        <p:txBody>
          <a:bodyPr>
            <a:noAutofit/>
          </a:bodyPr>
          <a:lstStyle/>
          <a:p>
            <a:r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254D7378-83C4-7837-924D-D0C804FEB7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7175" y="2676189"/>
            <a:ext cx="1928813" cy="5909010"/>
          </a:xfrm>
        </p:spPr>
        <p:txBody>
          <a:bodyPr/>
          <a:lstStyle>
            <a:lvl1pPr>
              <a:defRPr sz="914"/>
            </a:lvl1pPr>
            <a:lvl2pPr>
              <a:defRPr sz="823"/>
            </a:lvl2pPr>
            <a:lvl3pPr>
              <a:defRPr sz="731"/>
            </a:lvl3pPr>
            <a:lvl4pPr>
              <a:defRPr sz="640"/>
            </a:lvl4pPr>
            <a:lvl5pPr>
              <a:defRPr sz="640"/>
            </a:lvl5pPr>
            <a:lvl6pPr marL="626864" indent="0">
              <a:buNone/>
              <a:defRPr sz="640"/>
            </a:lvl6pPr>
            <a:lvl7pPr>
              <a:defRPr sz="640"/>
            </a:lvl7pPr>
            <a:lvl8pPr>
              <a:defRPr sz="640"/>
            </a:lvl8pPr>
            <a:lvl9pPr>
              <a:defRPr sz="640"/>
            </a:lvl9pPr>
          </a:lstStyle>
          <a:p>
            <a:pPr lvl="0"/>
            <a:r>
              <a:t>Enter brief statement. Turn bullet points on or off from the Home tab.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3" name="Text Placeholder 6">
            <a:extLst>
              <a:ext uri="{FF2B5EF4-FFF2-40B4-BE49-F238E27FC236}">
                <a16:creationId xmlns:a16="http://schemas.microsoft.com/office/drawing/2014/main" id="{08858E31-8C67-7EDC-3776-EAB32EDDC0A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83604" y="1198883"/>
            <a:ext cx="1615105" cy="1318431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3pPr>
            <a:lvl4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4pPr>
            <a:lvl5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5pPr>
            <a:lvl6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6pPr>
            <a:lvl7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7pPr>
            <a:lvl8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8pPr>
            <a:lvl9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9pPr>
          </a:lstStyle>
          <a:p>
            <a:pPr lvl="0"/>
            <a:r>
              <a:t>##</a:t>
            </a:r>
          </a:p>
        </p:txBody>
      </p:sp>
      <p:sp>
        <p:nvSpPr>
          <p:cNvPr id="42" name="Text Placeholder 6">
            <a:extLst>
              <a:ext uri="{FF2B5EF4-FFF2-40B4-BE49-F238E27FC236}">
                <a16:creationId xmlns:a16="http://schemas.microsoft.com/office/drawing/2014/main" id="{0E80D890-13E2-6FBD-78AC-5F894A456D7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82365" y="2676189"/>
            <a:ext cx="1617582" cy="1548811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548"/>
              </a:spcAft>
              <a:buNone/>
              <a:defRPr sz="731"/>
            </a:lvl1pPr>
            <a:lvl2pPr marL="0" indent="0">
              <a:spcBef>
                <a:spcPts val="0"/>
              </a:spcBef>
              <a:buNone/>
              <a:defRPr sz="731"/>
            </a:lvl2pPr>
            <a:lvl3pPr marL="0" indent="0">
              <a:spcBef>
                <a:spcPts val="0"/>
              </a:spcBef>
              <a:buNone/>
              <a:defRPr sz="731"/>
            </a:lvl3pPr>
            <a:lvl4pPr marL="0" indent="0">
              <a:spcBef>
                <a:spcPts val="0"/>
              </a:spcBef>
              <a:buNone/>
              <a:defRPr sz="731"/>
            </a:lvl4pPr>
            <a:lvl5pPr marL="0" indent="0">
              <a:spcBef>
                <a:spcPts val="0"/>
              </a:spcBef>
              <a:buNone/>
              <a:defRPr sz="731"/>
            </a:lvl5pPr>
            <a:lvl6pPr marL="0" indent="0">
              <a:spcBef>
                <a:spcPts val="0"/>
              </a:spcBef>
              <a:buNone/>
              <a:defRPr sz="731"/>
            </a:lvl6pPr>
            <a:lvl7pPr marL="0" indent="0">
              <a:spcBef>
                <a:spcPts val="0"/>
              </a:spcBef>
              <a:buNone/>
              <a:defRPr sz="731"/>
            </a:lvl7pPr>
            <a:lvl8pPr marL="0" indent="0">
              <a:spcBef>
                <a:spcPts val="0"/>
              </a:spcBef>
              <a:buNone/>
              <a:defRPr sz="731"/>
            </a:lvl8pPr>
            <a:lvl9pPr marL="0" indent="0">
              <a:spcBef>
                <a:spcPts val="0"/>
              </a:spcBef>
              <a:buNone/>
              <a:defRPr sz="731"/>
            </a:lvl9pPr>
          </a:lstStyle>
          <a:p>
            <a:pPr lvl="0"/>
            <a:r>
              <a:t>Enter brief statement relating to statistic</a:t>
            </a:r>
          </a:p>
        </p:txBody>
      </p:sp>
      <p:sp>
        <p:nvSpPr>
          <p:cNvPr id="45" name="Text Placeholder 6">
            <a:extLst>
              <a:ext uri="{FF2B5EF4-FFF2-40B4-BE49-F238E27FC236}">
                <a16:creationId xmlns:a16="http://schemas.microsoft.com/office/drawing/2014/main" id="{469A8B39-DF30-05F1-A15A-2FA8D646FE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773844" y="1198883"/>
            <a:ext cx="1615105" cy="1318431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3pPr>
            <a:lvl4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4pPr>
            <a:lvl5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5pPr>
            <a:lvl6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6pPr>
            <a:lvl7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7pPr>
            <a:lvl8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8pPr>
            <a:lvl9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9pPr>
          </a:lstStyle>
          <a:p>
            <a:pPr lvl="0"/>
            <a:r>
              <a:t>##</a:t>
            </a:r>
          </a:p>
        </p:txBody>
      </p:sp>
      <p:sp>
        <p:nvSpPr>
          <p:cNvPr id="44" name="Text Placeholder 6">
            <a:extLst>
              <a:ext uri="{FF2B5EF4-FFF2-40B4-BE49-F238E27FC236}">
                <a16:creationId xmlns:a16="http://schemas.microsoft.com/office/drawing/2014/main" id="{6C286E95-3DA1-D37F-8C2B-5BDB8D4145C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72605" y="2676189"/>
            <a:ext cx="1617582" cy="1548811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548"/>
              </a:spcAft>
              <a:buNone/>
              <a:defRPr sz="731"/>
            </a:lvl1pPr>
            <a:lvl2pPr marL="0" indent="0">
              <a:spcBef>
                <a:spcPts val="0"/>
              </a:spcBef>
              <a:buNone/>
              <a:defRPr sz="731"/>
            </a:lvl2pPr>
            <a:lvl3pPr marL="0" indent="0">
              <a:spcBef>
                <a:spcPts val="0"/>
              </a:spcBef>
              <a:buNone/>
              <a:defRPr sz="731"/>
            </a:lvl3pPr>
            <a:lvl4pPr marL="0" indent="0">
              <a:spcBef>
                <a:spcPts val="0"/>
              </a:spcBef>
              <a:buNone/>
              <a:defRPr sz="731"/>
            </a:lvl4pPr>
            <a:lvl5pPr marL="0" indent="0">
              <a:spcBef>
                <a:spcPts val="0"/>
              </a:spcBef>
              <a:buNone/>
              <a:defRPr sz="731"/>
            </a:lvl5pPr>
            <a:lvl6pPr marL="0" indent="0">
              <a:spcBef>
                <a:spcPts val="0"/>
              </a:spcBef>
              <a:buNone/>
              <a:defRPr sz="731"/>
            </a:lvl6pPr>
            <a:lvl7pPr marL="0" indent="0">
              <a:spcBef>
                <a:spcPts val="0"/>
              </a:spcBef>
              <a:buNone/>
              <a:defRPr sz="731"/>
            </a:lvl7pPr>
            <a:lvl8pPr marL="0" indent="0">
              <a:spcBef>
                <a:spcPts val="0"/>
              </a:spcBef>
              <a:buNone/>
              <a:defRPr sz="731"/>
            </a:lvl8pPr>
            <a:lvl9pPr marL="0" indent="0">
              <a:spcBef>
                <a:spcPts val="0"/>
              </a:spcBef>
              <a:buNone/>
              <a:defRPr sz="731"/>
            </a:lvl9pPr>
          </a:lstStyle>
          <a:p>
            <a:pPr lvl="0"/>
            <a:r>
              <a:t>Enter brief statement relating to statistic</a:t>
            </a:r>
          </a:p>
        </p:txBody>
      </p:sp>
      <p:sp>
        <p:nvSpPr>
          <p:cNvPr id="47" name="Text Placeholder 6">
            <a:extLst>
              <a:ext uri="{FF2B5EF4-FFF2-40B4-BE49-F238E27FC236}">
                <a16:creationId xmlns:a16="http://schemas.microsoft.com/office/drawing/2014/main" id="{3F866C8B-F35D-1E42-4567-4BED731C469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83604" y="5167892"/>
            <a:ext cx="1615105" cy="1318431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3pPr>
            <a:lvl4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4pPr>
            <a:lvl5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5pPr>
            <a:lvl6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6pPr>
            <a:lvl7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7pPr>
            <a:lvl8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8pPr>
            <a:lvl9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9pPr>
          </a:lstStyle>
          <a:p>
            <a:pPr lvl="0"/>
            <a:r>
              <a:t>##</a:t>
            </a:r>
          </a:p>
        </p:txBody>
      </p:sp>
      <p:sp>
        <p:nvSpPr>
          <p:cNvPr id="46" name="Text Placeholder 6">
            <a:extLst>
              <a:ext uri="{FF2B5EF4-FFF2-40B4-BE49-F238E27FC236}">
                <a16:creationId xmlns:a16="http://schemas.microsoft.com/office/drawing/2014/main" id="{5C2DC197-C1DE-7B93-AC61-710678E34F2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582365" y="6645197"/>
            <a:ext cx="1617582" cy="1548811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548"/>
              </a:spcAft>
              <a:buNone/>
              <a:defRPr sz="731"/>
            </a:lvl1pPr>
            <a:lvl2pPr marL="0" indent="0">
              <a:spcBef>
                <a:spcPts val="0"/>
              </a:spcBef>
              <a:buNone/>
              <a:defRPr sz="731"/>
            </a:lvl2pPr>
            <a:lvl3pPr marL="0" indent="0">
              <a:spcBef>
                <a:spcPts val="0"/>
              </a:spcBef>
              <a:buNone/>
              <a:defRPr sz="731"/>
            </a:lvl3pPr>
            <a:lvl4pPr marL="0" indent="0">
              <a:spcBef>
                <a:spcPts val="0"/>
              </a:spcBef>
              <a:buNone/>
              <a:defRPr sz="731"/>
            </a:lvl4pPr>
            <a:lvl5pPr marL="0" indent="0">
              <a:spcBef>
                <a:spcPts val="0"/>
              </a:spcBef>
              <a:buNone/>
              <a:defRPr sz="731"/>
            </a:lvl5pPr>
            <a:lvl6pPr marL="0" indent="0">
              <a:spcBef>
                <a:spcPts val="0"/>
              </a:spcBef>
              <a:buNone/>
              <a:defRPr sz="731"/>
            </a:lvl6pPr>
            <a:lvl7pPr marL="0" indent="0">
              <a:spcBef>
                <a:spcPts val="0"/>
              </a:spcBef>
              <a:buNone/>
              <a:defRPr sz="731"/>
            </a:lvl7pPr>
            <a:lvl8pPr marL="0" indent="0">
              <a:spcBef>
                <a:spcPts val="0"/>
              </a:spcBef>
              <a:buNone/>
              <a:defRPr sz="731"/>
            </a:lvl8pPr>
            <a:lvl9pPr marL="0" indent="0">
              <a:spcBef>
                <a:spcPts val="0"/>
              </a:spcBef>
              <a:buNone/>
              <a:defRPr sz="731"/>
            </a:lvl9pPr>
          </a:lstStyle>
          <a:p>
            <a:pPr lvl="0"/>
            <a:r>
              <a:t>Enter brief statement relating to statistic</a:t>
            </a:r>
          </a:p>
        </p:txBody>
      </p:sp>
      <p:sp>
        <p:nvSpPr>
          <p:cNvPr id="49" name="Text Placeholder 6">
            <a:extLst>
              <a:ext uri="{FF2B5EF4-FFF2-40B4-BE49-F238E27FC236}">
                <a16:creationId xmlns:a16="http://schemas.microsoft.com/office/drawing/2014/main" id="{7F356653-9E44-1F7F-A124-F827BBCCBB9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73844" y="5167892"/>
            <a:ext cx="1615105" cy="1318431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3pPr>
            <a:lvl4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4pPr>
            <a:lvl5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5pPr>
            <a:lvl6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6pPr>
            <a:lvl7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7pPr>
            <a:lvl8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8pPr>
            <a:lvl9pPr marL="0" indent="0">
              <a:spcBef>
                <a:spcPts val="0"/>
              </a:spcBef>
              <a:buNone/>
              <a:defRPr sz="2468">
                <a:solidFill>
                  <a:schemeClr val="accent1"/>
                </a:solidFill>
              </a:defRPr>
            </a:lvl9pPr>
          </a:lstStyle>
          <a:p>
            <a:pPr lvl="0"/>
            <a:r>
              <a:t>##</a:t>
            </a:r>
          </a:p>
        </p:txBody>
      </p:sp>
      <p:sp>
        <p:nvSpPr>
          <p:cNvPr id="48" name="Text Placeholder 6">
            <a:extLst>
              <a:ext uri="{FF2B5EF4-FFF2-40B4-BE49-F238E27FC236}">
                <a16:creationId xmlns:a16="http://schemas.microsoft.com/office/drawing/2014/main" id="{64BDAE81-690C-856C-E6FA-9C1CBA35E08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772605" y="6645197"/>
            <a:ext cx="1617582" cy="1548811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548"/>
              </a:spcAft>
              <a:buNone/>
              <a:defRPr sz="731"/>
            </a:lvl1pPr>
            <a:lvl2pPr marL="0" indent="0">
              <a:spcBef>
                <a:spcPts val="0"/>
              </a:spcBef>
              <a:buNone/>
              <a:defRPr sz="731"/>
            </a:lvl2pPr>
            <a:lvl3pPr marL="0" indent="0">
              <a:spcBef>
                <a:spcPts val="0"/>
              </a:spcBef>
              <a:buNone/>
              <a:defRPr sz="731"/>
            </a:lvl3pPr>
            <a:lvl4pPr marL="0" indent="0">
              <a:spcBef>
                <a:spcPts val="0"/>
              </a:spcBef>
              <a:buNone/>
              <a:defRPr sz="731"/>
            </a:lvl4pPr>
            <a:lvl5pPr marL="0" indent="0">
              <a:spcBef>
                <a:spcPts val="0"/>
              </a:spcBef>
              <a:buNone/>
              <a:defRPr sz="731"/>
            </a:lvl5pPr>
            <a:lvl6pPr marL="0" indent="0">
              <a:spcBef>
                <a:spcPts val="0"/>
              </a:spcBef>
              <a:buNone/>
              <a:defRPr sz="731"/>
            </a:lvl6pPr>
            <a:lvl7pPr marL="0" indent="0">
              <a:spcBef>
                <a:spcPts val="0"/>
              </a:spcBef>
              <a:buNone/>
              <a:defRPr sz="731"/>
            </a:lvl7pPr>
            <a:lvl8pPr marL="0" indent="0">
              <a:spcBef>
                <a:spcPts val="0"/>
              </a:spcBef>
              <a:buNone/>
              <a:defRPr sz="731"/>
            </a:lvl8pPr>
            <a:lvl9pPr marL="0" indent="0">
              <a:spcBef>
                <a:spcPts val="0"/>
              </a:spcBef>
              <a:buNone/>
              <a:defRPr sz="731"/>
            </a:lvl9pPr>
          </a:lstStyle>
          <a:p>
            <a:pPr lvl="0"/>
            <a:r>
              <a:t>Enter brief statement relating to statistic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9BDA46-B137-1586-7BED-326714B680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43388" y="9261080"/>
            <a:ext cx="741164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17D350-5266-7D15-DB6F-EEB23BD8B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175" y="9261080"/>
            <a:ext cx="3171825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481C5B-F9CF-D642-FB83-D70C34627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79D2-7339-4529-A556-9C117C8A757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97693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Heading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3A03B83-9F40-F7B6-5DC0-B480EF245619}"/>
              </a:ext>
            </a:extLst>
          </p:cNvPr>
          <p:cNvSpPr/>
          <p:nvPr/>
        </p:nvSpPr>
        <p:spPr>
          <a:xfrm>
            <a:off x="4561965" y="990600"/>
            <a:ext cx="2038860" cy="3632200"/>
          </a:xfrm>
          <a:prstGeom prst="roundRect">
            <a:avLst>
              <a:gd name="adj" fmla="val 4519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823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BB274DFE-F83E-B1CE-045D-39B75B026950}"/>
              </a:ext>
            </a:extLst>
          </p:cNvPr>
          <p:cNvSpPr/>
          <p:nvPr/>
        </p:nvSpPr>
        <p:spPr>
          <a:xfrm>
            <a:off x="2371725" y="4952998"/>
            <a:ext cx="2038860" cy="3632200"/>
          </a:xfrm>
          <a:prstGeom prst="roundRect">
            <a:avLst>
              <a:gd name="adj" fmla="val 4519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823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CDC9211A-142C-9109-D0DF-A88673A29404}"/>
              </a:ext>
            </a:extLst>
          </p:cNvPr>
          <p:cNvSpPr/>
          <p:nvPr/>
        </p:nvSpPr>
        <p:spPr>
          <a:xfrm>
            <a:off x="4561965" y="4952998"/>
            <a:ext cx="2038860" cy="3632200"/>
          </a:xfrm>
          <a:prstGeom prst="roundRect">
            <a:avLst>
              <a:gd name="adj" fmla="val 4519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823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4263096-B257-DD0F-E65F-71CC46148DAD}"/>
              </a:ext>
            </a:extLst>
          </p:cNvPr>
          <p:cNvSpPr/>
          <p:nvPr/>
        </p:nvSpPr>
        <p:spPr>
          <a:xfrm>
            <a:off x="2371725" y="990600"/>
            <a:ext cx="2038860" cy="3632200"/>
          </a:xfrm>
          <a:prstGeom prst="roundRect">
            <a:avLst>
              <a:gd name="adj" fmla="val 4519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82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8FF284-0FE0-B616-B15F-68DCCA724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175" y="660402"/>
            <a:ext cx="1928813" cy="1651000"/>
          </a:xfrm>
        </p:spPr>
        <p:txBody>
          <a:bodyPr>
            <a:noAutofit/>
          </a:bodyPr>
          <a:lstStyle/>
          <a:p>
            <a:r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254D7378-83C4-7837-924D-D0C804FEB7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7175" y="2676189"/>
            <a:ext cx="1928813" cy="5909010"/>
          </a:xfrm>
        </p:spPr>
        <p:txBody>
          <a:bodyPr/>
          <a:lstStyle>
            <a:lvl1pPr>
              <a:defRPr sz="914"/>
            </a:lvl1pPr>
            <a:lvl2pPr>
              <a:defRPr sz="823"/>
            </a:lvl2pPr>
            <a:lvl3pPr>
              <a:defRPr sz="731"/>
            </a:lvl3pPr>
            <a:lvl4pPr>
              <a:defRPr sz="640"/>
            </a:lvl4pPr>
            <a:lvl5pPr>
              <a:defRPr sz="640"/>
            </a:lvl5pPr>
            <a:lvl6pPr marL="626864" indent="0">
              <a:buNone/>
              <a:defRPr sz="640"/>
            </a:lvl6pPr>
            <a:lvl7pPr>
              <a:defRPr sz="640"/>
            </a:lvl7pPr>
            <a:lvl8pPr>
              <a:defRPr sz="640"/>
            </a:lvl8pPr>
            <a:lvl9pPr>
              <a:defRPr sz="640"/>
            </a:lvl9pPr>
          </a:lstStyle>
          <a:p>
            <a:pPr lvl="0"/>
            <a:r>
              <a:t>Enter brief statement. Turn bullet points on or off from the Home tab.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Text Placeholder 13">
            <a:extLst>
              <a:ext uri="{FF2B5EF4-FFF2-40B4-BE49-F238E27FC236}">
                <a16:creationId xmlns:a16="http://schemas.microsoft.com/office/drawing/2014/main" id="{522817F1-87A7-4E7D-63C1-B5A904A8A01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581125" y="1320803"/>
            <a:ext cx="1617582" cy="119028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2pPr>
            <a:lvl3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3pPr>
            <a:lvl4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4pPr>
            <a:lvl5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5pPr>
            <a:lvl6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6pPr>
            <a:lvl7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7pPr>
            <a:lvl8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8pPr>
            <a:lvl9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9pPr>
          </a:lstStyle>
          <a:p>
            <a:pPr lvl="0"/>
            <a:r>
              <a:t>2-3 word heading</a:t>
            </a:r>
          </a:p>
        </p:txBody>
      </p:sp>
      <p:sp>
        <p:nvSpPr>
          <p:cNvPr id="42" name="Text Placeholder 6">
            <a:extLst>
              <a:ext uri="{FF2B5EF4-FFF2-40B4-BE49-F238E27FC236}">
                <a16:creationId xmlns:a16="http://schemas.microsoft.com/office/drawing/2014/main" id="{0E80D890-13E2-6FBD-78AC-5F894A456D7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82365" y="2676189"/>
            <a:ext cx="1617582" cy="1548811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548"/>
              </a:spcAft>
              <a:buNone/>
              <a:defRPr sz="731"/>
            </a:lvl1pPr>
            <a:lvl2pPr marL="0" indent="0">
              <a:spcBef>
                <a:spcPts val="0"/>
              </a:spcBef>
              <a:buNone/>
              <a:defRPr sz="731"/>
            </a:lvl2pPr>
            <a:lvl3pPr marL="0" indent="0">
              <a:spcBef>
                <a:spcPts val="0"/>
              </a:spcBef>
              <a:buNone/>
              <a:defRPr sz="731"/>
            </a:lvl3pPr>
            <a:lvl4pPr marL="0" indent="0">
              <a:spcBef>
                <a:spcPts val="0"/>
              </a:spcBef>
              <a:buNone/>
              <a:defRPr sz="731"/>
            </a:lvl4pPr>
            <a:lvl5pPr marL="0" indent="0">
              <a:spcBef>
                <a:spcPts val="0"/>
              </a:spcBef>
              <a:buNone/>
              <a:defRPr sz="731"/>
            </a:lvl5pPr>
            <a:lvl6pPr marL="0" indent="0">
              <a:spcBef>
                <a:spcPts val="0"/>
              </a:spcBef>
              <a:buNone/>
              <a:defRPr sz="731"/>
            </a:lvl6pPr>
            <a:lvl7pPr marL="0" indent="0">
              <a:spcBef>
                <a:spcPts val="0"/>
              </a:spcBef>
              <a:buNone/>
              <a:defRPr sz="731"/>
            </a:lvl7pPr>
            <a:lvl8pPr marL="0" indent="0">
              <a:spcBef>
                <a:spcPts val="0"/>
              </a:spcBef>
              <a:buNone/>
              <a:defRPr sz="731"/>
            </a:lvl8pPr>
            <a:lvl9pPr marL="0" indent="0">
              <a:spcBef>
                <a:spcPts val="0"/>
              </a:spcBef>
              <a:buNone/>
              <a:defRPr sz="731"/>
            </a:lvl9pPr>
          </a:lstStyle>
          <a:p>
            <a:pPr lvl="0"/>
            <a:r>
              <a:t>Enter brief statement relating to heading</a:t>
            </a:r>
          </a:p>
        </p:txBody>
      </p:sp>
      <p:sp>
        <p:nvSpPr>
          <p:cNvPr id="7" name="Text Placeholder 13">
            <a:extLst>
              <a:ext uri="{FF2B5EF4-FFF2-40B4-BE49-F238E27FC236}">
                <a16:creationId xmlns:a16="http://schemas.microsoft.com/office/drawing/2014/main" id="{BF46F5A8-4198-E834-B4F1-874B4A0D6F5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772604" y="1320803"/>
            <a:ext cx="1617582" cy="119028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2pPr>
            <a:lvl3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3pPr>
            <a:lvl4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4pPr>
            <a:lvl5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5pPr>
            <a:lvl6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6pPr>
            <a:lvl7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7pPr>
            <a:lvl8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8pPr>
            <a:lvl9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9pPr>
          </a:lstStyle>
          <a:p>
            <a:pPr lvl="0"/>
            <a:r>
              <a:t>2-3 word heading</a:t>
            </a:r>
          </a:p>
        </p:txBody>
      </p:sp>
      <p:sp>
        <p:nvSpPr>
          <p:cNvPr id="44" name="Text Placeholder 6">
            <a:extLst>
              <a:ext uri="{FF2B5EF4-FFF2-40B4-BE49-F238E27FC236}">
                <a16:creationId xmlns:a16="http://schemas.microsoft.com/office/drawing/2014/main" id="{6C286E95-3DA1-D37F-8C2B-5BDB8D4145C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72605" y="2676189"/>
            <a:ext cx="1617582" cy="1548811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548"/>
              </a:spcAft>
              <a:buNone/>
              <a:defRPr sz="731"/>
            </a:lvl1pPr>
            <a:lvl2pPr marL="0" indent="0">
              <a:spcBef>
                <a:spcPts val="0"/>
              </a:spcBef>
              <a:buNone/>
              <a:defRPr sz="731"/>
            </a:lvl2pPr>
            <a:lvl3pPr marL="0" indent="0">
              <a:spcBef>
                <a:spcPts val="0"/>
              </a:spcBef>
              <a:buNone/>
              <a:defRPr sz="731"/>
            </a:lvl3pPr>
            <a:lvl4pPr marL="0" indent="0">
              <a:spcBef>
                <a:spcPts val="0"/>
              </a:spcBef>
              <a:buNone/>
              <a:defRPr sz="731"/>
            </a:lvl4pPr>
            <a:lvl5pPr marL="0" indent="0">
              <a:spcBef>
                <a:spcPts val="0"/>
              </a:spcBef>
              <a:buNone/>
              <a:defRPr sz="731"/>
            </a:lvl5pPr>
            <a:lvl6pPr marL="0" indent="0">
              <a:spcBef>
                <a:spcPts val="0"/>
              </a:spcBef>
              <a:buNone/>
              <a:defRPr sz="731"/>
            </a:lvl6pPr>
            <a:lvl7pPr marL="0" indent="0">
              <a:spcBef>
                <a:spcPts val="0"/>
              </a:spcBef>
              <a:buNone/>
              <a:defRPr sz="731"/>
            </a:lvl7pPr>
            <a:lvl8pPr marL="0" indent="0">
              <a:spcBef>
                <a:spcPts val="0"/>
              </a:spcBef>
              <a:buNone/>
              <a:defRPr sz="731"/>
            </a:lvl8pPr>
            <a:lvl9pPr marL="0" indent="0">
              <a:spcBef>
                <a:spcPts val="0"/>
              </a:spcBef>
              <a:buNone/>
              <a:defRPr sz="731"/>
            </a:lvl9pPr>
          </a:lstStyle>
          <a:p>
            <a:pPr lvl="0"/>
            <a:r>
              <a:t>Enter brief statement relating to heading</a:t>
            </a:r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F74CB75C-C27C-8EAE-C423-F3B28884FD6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581125" y="5283203"/>
            <a:ext cx="1617582" cy="119028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2pPr>
            <a:lvl3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3pPr>
            <a:lvl4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4pPr>
            <a:lvl5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5pPr>
            <a:lvl6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6pPr>
            <a:lvl7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7pPr>
            <a:lvl8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8pPr>
            <a:lvl9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9pPr>
          </a:lstStyle>
          <a:p>
            <a:pPr lvl="0"/>
            <a:r>
              <a:t>2-3 word heading</a:t>
            </a:r>
          </a:p>
        </p:txBody>
      </p:sp>
      <p:sp>
        <p:nvSpPr>
          <p:cNvPr id="46" name="Text Placeholder 6">
            <a:extLst>
              <a:ext uri="{FF2B5EF4-FFF2-40B4-BE49-F238E27FC236}">
                <a16:creationId xmlns:a16="http://schemas.microsoft.com/office/drawing/2014/main" id="{5C2DC197-C1DE-7B93-AC61-710678E34F2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582365" y="6645197"/>
            <a:ext cx="1617582" cy="1548811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548"/>
              </a:spcAft>
              <a:buNone/>
              <a:defRPr sz="731"/>
            </a:lvl1pPr>
            <a:lvl2pPr marL="0" indent="0">
              <a:spcBef>
                <a:spcPts val="0"/>
              </a:spcBef>
              <a:buNone/>
              <a:defRPr sz="731"/>
            </a:lvl2pPr>
            <a:lvl3pPr marL="0" indent="0">
              <a:spcBef>
                <a:spcPts val="0"/>
              </a:spcBef>
              <a:buNone/>
              <a:defRPr sz="731"/>
            </a:lvl3pPr>
            <a:lvl4pPr marL="0" indent="0">
              <a:spcBef>
                <a:spcPts val="0"/>
              </a:spcBef>
              <a:buNone/>
              <a:defRPr sz="731"/>
            </a:lvl4pPr>
            <a:lvl5pPr marL="0" indent="0">
              <a:spcBef>
                <a:spcPts val="0"/>
              </a:spcBef>
              <a:buNone/>
              <a:defRPr sz="731"/>
            </a:lvl5pPr>
            <a:lvl6pPr marL="0" indent="0">
              <a:spcBef>
                <a:spcPts val="0"/>
              </a:spcBef>
              <a:buNone/>
              <a:defRPr sz="731"/>
            </a:lvl6pPr>
            <a:lvl7pPr marL="0" indent="0">
              <a:spcBef>
                <a:spcPts val="0"/>
              </a:spcBef>
              <a:buNone/>
              <a:defRPr sz="731"/>
            </a:lvl7pPr>
            <a:lvl8pPr marL="0" indent="0">
              <a:spcBef>
                <a:spcPts val="0"/>
              </a:spcBef>
              <a:buNone/>
              <a:defRPr sz="731"/>
            </a:lvl8pPr>
            <a:lvl9pPr marL="0" indent="0">
              <a:spcBef>
                <a:spcPts val="0"/>
              </a:spcBef>
              <a:buNone/>
              <a:defRPr sz="731"/>
            </a:lvl9pPr>
          </a:lstStyle>
          <a:p>
            <a:pPr lvl="0"/>
            <a:r>
              <a:t>Enter brief statement relating to heading</a:t>
            </a:r>
          </a:p>
        </p:txBody>
      </p:sp>
      <p:sp>
        <p:nvSpPr>
          <p:cNvPr id="10" name="Text Placeholder 13">
            <a:extLst>
              <a:ext uri="{FF2B5EF4-FFF2-40B4-BE49-F238E27FC236}">
                <a16:creationId xmlns:a16="http://schemas.microsoft.com/office/drawing/2014/main" id="{17C3242F-E643-8491-BF93-F183E82DF5AE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772604" y="5283203"/>
            <a:ext cx="1617582" cy="119028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2pPr>
            <a:lvl3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3pPr>
            <a:lvl4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4pPr>
            <a:lvl5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5pPr>
            <a:lvl6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6pPr>
            <a:lvl7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7pPr>
            <a:lvl8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8pPr>
            <a:lvl9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9pPr>
          </a:lstStyle>
          <a:p>
            <a:pPr lvl="0"/>
            <a:r>
              <a:t>2-3 word heading</a:t>
            </a:r>
          </a:p>
        </p:txBody>
      </p:sp>
      <p:sp>
        <p:nvSpPr>
          <p:cNvPr id="48" name="Text Placeholder 6">
            <a:extLst>
              <a:ext uri="{FF2B5EF4-FFF2-40B4-BE49-F238E27FC236}">
                <a16:creationId xmlns:a16="http://schemas.microsoft.com/office/drawing/2014/main" id="{64BDAE81-690C-856C-E6FA-9C1CBA35E08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772605" y="6645197"/>
            <a:ext cx="1617582" cy="1548811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548"/>
              </a:spcAft>
              <a:buNone/>
              <a:defRPr sz="731"/>
            </a:lvl1pPr>
            <a:lvl2pPr marL="0" indent="0">
              <a:spcBef>
                <a:spcPts val="0"/>
              </a:spcBef>
              <a:buNone/>
              <a:defRPr sz="731"/>
            </a:lvl2pPr>
            <a:lvl3pPr marL="0" indent="0">
              <a:spcBef>
                <a:spcPts val="0"/>
              </a:spcBef>
              <a:buNone/>
              <a:defRPr sz="731"/>
            </a:lvl3pPr>
            <a:lvl4pPr marL="0" indent="0">
              <a:spcBef>
                <a:spcPts val="0"/>
              </a:spcBef>
              <a:buNone/>
              <a:defRPr sz="731"/>
            </a:lvl4pPr>
            <a:lvl5pPr marL="0" indent="0">
              <a:spcBef>
                <a:spcPts val="0"/>
              </a:spcBef>
              <a:buNone/>
              <a:defRPr sz="731"/>
            </a:lvl5pPr>
            <a:lvl6pPr marL="0" indent="0">
              <a:spcBef>
                <a:spcPts val="0"/>
              </a:spcBef>
              <a:buNone/>
              <a:defRPr sz="731"/>
            </a:lvl6pPr>
            <a:lvl7pPr marL="0" indent="0">
              <a:spcBef>
                <a:spcPts val="0"/>
              </a:spcBef>
              <a:buNone/>
              <a:defRPr sz="731"/>
            </a:lvl7pPr>
            <a:lvl8pPr marL="0" indent="0">
              <a:spcBef>
                <a:spcPts val="0"/>
              </a:spcBef>
              <a:buNone/>
              <a:defRPr sz="731"/>
            </a:lvl8pPr>
            <a:lvl9pPr marL="0" indent="0">
              <a:spcBef>
                <a:spcPts val="0"/>
              </a:spcBef>
              <a:buNone/>
              <a:defRPr sz="731"/>
            </a:lvl9pPr>
          </a:lstStyle>
          <a:p>
            <a:pPr lvl="0"/>
            <a:r>
              <a:t>Enter brief statement relating to heading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9BDA46-B137-1586-7BED-326714B680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43388" y="9261080"/>
            <a:ext cx="741164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17D350-5266-7D15-DB6F-EEB23BD8B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175" y="9261080"/>
            <a:ext cx="3171825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481C5B-F9CF-D642-FB83-D70C34627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79D2-7339-4529-A556-9C117C8A757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1502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Icon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FF284-0FE0-B616-B15F-68DCCA724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43389C96-865A-9F73-5C55-89435E7A1913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57175" y="2311400"/>
            <a:ext cx="771525" cy="1981200"/>
          </a:xfrm>
        </p:spPr>
        <p:txBody>
          <a:bodyPr tIns="45720"/>
          <a:lstStyle>
            <a:lvl1pPr marL="0" indent="0" algn="ctr">
              <a:spcBef>
                <a:spcPts val="0"/>
              </a:spcBef>
              <a:buNone/>
              <a:defRPr sz="640"/>
            </a:lvl1pPr>
          </a:lstStyle>
          <a:p>
            <a:r>
              <a:t>Select and paste icon from library</a:t>
            </a:r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74B391CC-C5DF-0C8A-EF65-DEFB7EEDE7F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57175" y="4729918"/>
            <a:ext cx="1440180" cy="74687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2pPr>
            <a:lvl3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3pPr>
            <a:lvl4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4pPr>
            <a:lvl5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5pPr>
            <a:lvl6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6pPr>
            <a:lvl7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7pPr>
            <a:lvl8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8pPr>
            <a:lvl9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9pPr>
          </a:lstStyle>
          <a:p>
            <a:pPr lvl="0"/>
            <a:r>
              <a:t>2-3 word heading</a:t>
            </a:r>
          </a:p>
        </p:txBody>
      </p:sp>
      <p:sp>
        <p:nvSpPr>
          <p:cNvPr id="19" name="Text Placeholder 28">
            <a:extLst>
              <a:ext uri="{FF2B5EF4-FFF2-40B4-BE49-F238E27FC236}">
                <a16:creationId xmlns:a16="http://schemas.microsoft.com/office/drawing/2014/main" id="{2FBF434D-D9CB-E581-CF3C-FF3657FA610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57175" y="5709709"/>
            <a:ext cx="1440180" cy="2875493"/>
          </a:xfrm>
          <a:prstGeom prst="callout1">
            <a:avLst>
              <a:gd name="adj1" fmla="val -8790"/>
              <a:gd name="adj2" fmla="val 52"/>
              <a:gd name="adj3" fmla="val -8836"/>
              <a:gd name="adj4" fmla="val 15048"/>
            </a:avLst>
          </a:prstGeom>
          <a:ln w="15875"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spcAft>
                <a:spcPts val="548"/>
              </a:spcAft>
              <a:buNone/>
              <a:defRPr sz="823"/>
            </a:lvl1pPr>
            <a:lvl2pPr marL="0" indent="0">
              <a:spcBef>
                <a:spcPts val="0"/>
              </a:spcBef>
              <a:buNone/>
              <a:defRPr sz="823"/>
            </a:lvl2pPr>
            <a:lvl3pPr marL="0" indent="0">
              <a:spcBef>
                <a:spcPts val="0"/>
              </a:spcBef>
              <a:buNone/>
              <a:defRPr sz="823"/>
            </a:lvl3pPr>
            <a:lvl4pPr marL="0" indent="0">
              <a:spcBef>
                <a:spcPts val="0"/>
              </a:spcBef>
              <a:buNone/>
              <a:defRPr sz="823"/>
            </a:lvl4pPr>
            <a:lvl5pPr marL="0" indent="0">
              <a:spcBef>
                <a:spcPts val="0"/>
              </a:spcBef>
              <a:buNone/>
              <a:defRPr sz="823"/>
            </a:lvl5pPr>
            <a:lvl6pPr marL="0" indent="0">
              <a:spcBef>
                <a:spcPts val="0"/>
              </a:spcBef>
              <a:buNone/>
              <a:defRPr sz="823"/>
            </a:lvl6pPr>
            <a:lvl7pPr marL="0" indent="0">
              <a:spcBef>
                <a:spcPts val="0"/>
              </a:spcBef>
              <a:buNone/>
              <a:defRPr sz="823"/>
            </a:lvl7pPr>
            <a:lvl8pPr marL="0" indent="0">
              <a:spcBef>
                <a:spcPts val="0"/>
              </a:spcBef>
              <a:buNone/>
              <a:defRPr sz="823"/>
            </a:lvl8pPr>
            <a:lvl9pPr marL="0" indent="0">
              <a:spcBef>
                <a:spcPts val="0"/>
              </a:spcBef>
              <a:buNone/>
              <a:defRPr sz="823"/>
            </a:lvl9pPr>
          </a:lstStyle>
          <a:p>
            <a:pPr lvl="0"/>
            <a:r>
              <a:t>Enter brief statement relating to heading</a:t>
            </a:r>
          </a:p>
        </p:txBody>
      </p:sp>
      <p:sp>
        <p:nvSpPr>
          <p:cNvPr id="12" name="Picture Placeholder 16">
            <a:extLst>
              <a:ext uri="{FF2B5EF4-FFF2-40B4-BE49-F238E27FC236}">
                <a16:creationId xmlns:a16="http://schemas.microsoft.com/office/drawing/2014/main" id="{3869EDC7-C9A0-C7E0-F5FB-D23089A2F451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1891666" y="2311400"/>
            <a:ext cx="771525" cy="1981200"/>
          </a:xfrm>
        </p:spPr>
        <p:txBody>
          <a:bodyPr tIns="45720"/>
          <a:lstStyle>
            <a:lvl1pPr marL="0" indent="0" algn="ctr">
              <a:spcBef>
                <a:spcPts val="0"/>
              </a:spcBef>
              <a:buNone/>
              <a:defRPr sz="640"/>
            </a:lvl1pPr>
          </a:lstStyle>
          <a:p>
            <a:r>
              <a:t>Select and paste icon from library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85108DD3-B31C-EDCE-F442-3843EF3A74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891665" y="4729918"/>
            <a:ext cx="1440180" cy="74687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2pPr>
            <a:lvl3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3pPr>
            <a:lvl4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4pPr>
            <a:lvl5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5pPr>
            <a:lvl6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6pPr>
            <a:lvl7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7pPr>
            <a:lvl8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8pPr>
            <a:lvl9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9pPr>
          </a:lstStyle>
          <a:p>
            <a:pPr lvl="0"/>
            <a:r>
              <a:t>2-3 word heading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A543099C-6E03-22F6-7724-65D91F5A541C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891665" y="5709709"/>
            <a:ext cx="1440180" cy="2875493"/>
          </a:xfrm>
          <a:prstGeom prst="callout1">
            <a:avLst>
              <a:gd name="adj1" fmla="val -8790"/>
              <a:gd name="adj2" fmla="val 52"/>
              <a:gd name="adj3" fmla="val -8836"/>
              <a:gd name="adj4" fmla="val 15048"/>
            </a:avLst>
          </a:prstGeom>
          <a:ln w="15875"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spcAft>
                <a:spcPts val="548"/>
              </a:spcAft>
              <a:buNone/>
              <a:defRPr sz="823"/>
            </a:lvl1pPr>
            <a:lvl2pPr marL="0" indent="0">
              <a:spcBef>
                <a:spcPts val="0"/>
              </a:spcBef>
              <a:buNone/>
              <a:defRPr sz="823"/>
            </a:lvl2pPr>
            <a:lvl3pPr marL="0" indent="0">
              <a:spcBef>
                <a:spcPts val="0"/>
              </a:spcBef>
              <a:buNone/>
              <a:defRPr sz="823"/>
            </a:lvl3pPr>
            <a:lvl4pPr marL="0" indent="0">
              <a:spcBef>
                <a:spcPts val="0"/>
              </a:spcBef>
              <a:buNone/>
              <a:defRPr sz="823"/>
            </a:lvl4pPr>
            <a:lvl5pPr marL="0" indent="0">
              <a:spcBef>
                <a:spcPts val="0"/>
              </a:spcBef>
              <a:buNone/>
              <a:defRPr sz="823"/>
            </a:lvl5pPr>
            <a:lvl6pPr marL="0" indent="0">
              <a:spcBef>
                <a:spcPts val="0"/>
              </a:spcBef>
              <a:buNone/>
              <a:defRPr sz="823"/>
            </a:lvl6pPr>
            <a:lvl7pPr marL="0" indent="0">
              <a:spcBef>
                <a:spcPts val="0"/>
              </a:spcBef>
              <a:buNone/>
              <a:defRPr sz="823"/>
            </a:lvl7pPr>
            <a:lvl8pPr marL="0" indent="0">
              <a:spcBef>
                <a:spcPts val="0"/>
              </a:spcBef>
              <a:buNone/>
              <a:defRPr sz="823"/>
            </a:lvl8pPr>
            <a:lvl9pPr marL="0" indent="0">
              <a:spcBef>
                <a:spcPts val="0"/>
              </a:spcBef>
              <a:buNone/>
              <a:defRPr sz="823"/>
            </a:lvl9pPr>
          </a:lstStyle>
          <a:p>
            <a:pPr lvl="0"/>
            <a:r>
              <a:t>Enter brief statement relating to heading</a:t>
            </a:r>
          </a:p>
        </p:txBody>
      </p:sp>
      <p:sp>
        <p:nvSpPr>
          <p:cNvPr id="16" name="Picture Placeholder 16">
            <a:extLst>
              <a:ext uri="{FF2B5EF4-FFF2-40B4-BE49-F238E27FC236}">
                <a16:creationId xmlns:a16="http://schemas.microsoft.com/office/drawing/2014/main" id="{AD4BF11E-15ED-4E41-8473-BC77668E2087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3526156" y="2311400"/>
            <a:ext cx="771525" cy="1981200"/>
          </a:xfrm>
        </p:spPr>
        <p:txBody>
          <a:bodyPr tIns="45720"/>
          <a:lstStyle>
            <a:lvl1pPr marL="0" indent="0" algn="ctr">
              <a:spcBef>
                <a:spcPts val="0"/>
              </a:spcBef>
              <a:buNone/>
              <a:defRPr sz="640"/>
            </a:lvl1pPr>
          </a:lstStyle>
          <a:p>
            <a:r>
              <a:t>Select and paste icon from library</a:t>
            </a:r>
          </a:p>
        </p:txBody>
      </p:sp>
      <p:sp>
        <p:nvSpPr>
          <p:cNvPr id="23" name="Text Placeholder 13">
            <a:extLst>
              <a:ext uri="{FF2B5EF4-FFF2-40B4-BE49-F238E27FC236}">
                <a16:creationId xmlns:a16="http://schemas.microsoft.com/office/drawing/2014/main" id="{30148085-CB79-FB9B-2FC7-62DF2EF097D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526155" y="4729918"/>
            <a:ext cx="1440180" cy="74687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2pPr>
            <a:lvl3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3pPr>
            <a:lvl4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4pPr>
            <a:lvl5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5pPr>
            <a:lvl6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6pPr>
            <a:lvl7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7pPr>
            <a:lvl8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8pPr>
            <a:lvl9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9pPr>
          </a:lstStyle>
          <a:p>
            <a:pPr lvl="0"/>
            <a:r>
              <a:t>2-3 word heading</a:t>
            </a:r>
          </a:p>
        </p:txBody>
      </p:sp>
      <p:sp>
        <p:nvSpPr>
          <p:cNvPr id="22" name="Text Placeholder 28">
            <a:extLst>
              <a:ext uri="{FF2B5EF4-FFF2-40B4-BE49-F238E27FC236}">
                <a16:creationId xmlns:a16="http://schemas.microsoft.com/office/drawing/2014/main" id="{D25397B2-2E48-E7F6-C909-A0D056EB36D8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526155" y="5709709"/>
            <a:ext cx="1440180" cy="2875493"/>
          </a:xfrm>
          <a:prstGeom prst="callout1">
            <a:avLst>
              <a:gd name="adj1" fmla="val -8790"/>
              <a:gd name="adj2" fmla="val 52"/>
              <a:gd name="adj3" fmla="val -8836"/>
              <a:gd name="adj4" fmla="val 15048"/>
            </a:avLst>
          </a:prstGeom>
          <a:ln w="15875"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spcAft>
                <a:spcPts val="548"/>
              </a:spcAft>
              <a:buNone/>
              <a:defRPr sz="823"/>
            </a:lvl1pPr>
            <a:lvl2pPr marL="0" indent="0">
              <a:spcBef>
                <a:spcPts val="0"/>
              </a:spcBef>
              <a:buNone/>
              <a:defRPr sz="823"/>
            </a:lvl2pPr>
            <a:lvl3pPr marL="0" indent="0">
              <a:spcBef>
                <a:spcPts val="0"/>
              </a:spcBef>
              <a:buNone/>
              <a:defRPr sz="823"/>
            </a:lvl3pPr>
            <a:lvl4pPr marL="0" indent="0">
              <a:spcBef>
                <a:spcPts val="0"/>
              </a:spcBef>
              <a:buNone/>
              <a:defRPr sz="823"/>
            </a:lvl4pPr>
            <a:lvl5pPr marL="0" indent="0">
              <a:spcBef>
                <a:spcPts val="0"/>
              </a:spcBef>
              <a:buNone/>
              <a:defRPr sz="823"/>
            </a:lvl5pPr>
            <a:lvl6pPr marL="0" indent="0">
              <a:spcBef>
                <a:spcPts val="0"/>
              </a:spcBef>
              <a:buNone/>
              <a:defRPr sz="823"/>
            </a:lvl6pPr>
            <a:lvl7pPr marL="0" indent="0">
              <a:spcBef>
                <a:spcPts val="0"/>
              </a:spcBef>
              <a:buNone/>
              <a:defRPr sz="823"/>
            </a:lvl7pPr>
            <a:lvl8pPr marL="0" indent="0">
              <a:spcBef>
                <a:spcPts val="0"/>
              </a:spcBef>
              <a:buNone/>
              <a:defRPr sz="823"/>
            </a:lvl8pPr>
            <a:lvl9pPr marL="0" indent="0">
              <a:spcBef>
                <a:spcPts val="0"/>
              </a:spcBef>
              <a:buNone/>
              <a:defRPr sz="823"/>
            </a:lvl9pPr>
          </a:lstStyle>
          <a:p>
            <a:pPr lvl="0"/>
            <a:r>
              <a:t>Enter brief statement relating to heading</a:t>
            </a:r>
          </a:p>
        </p:txBody>
      </p:sp>
      <p:sp>
        <p:nvSpPr>
          <p:cNvPr id="24" name="Picture Placeholder 16">
            <a:extLst>
              <a:ext uri="{FF2B5EF4-FFF2-40B4-BE49-F238E27FC236}">
                <a16:creationId xmlns:a16="http://schemas.microsoft.com/office/drawing/2014/main" id="{D85686B4-D12A-DF22-B07A-EB2336A36F2D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5160646" y="2311400"/>
            <a:ext cx="771525" cy="1981200"/>
          </a:xfrm>
        </p:spPr>
        <p:txBody>
          <a:bodyPr tIns="45720"/>
          <a:lstStyle>
            <a:lvl1pPr marL="0" indent="0" algn="ctr">
              <a:spcBef>
                <a:spcPts val="0"/>
              </a:spcBef>
              <a:buNone/>
              <a:defRPr sz="640"/>
            </a:lvl1pPr>
          </a:lstStyle>
          <a:p>
            <a:r>
              <a:t>Select and paste icon from library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D15E9E9E-F4B7-740C-0628-9C48A2D9AC5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160645" y="4729918"/>
            <a:ext cx="1440180" cy="74687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2pPr>
            <a:lvl3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3pPr>
            <a:lvl4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4pPr>
            <a:lvl5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5pPr>
            <a:lvl6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6pPr>
            <a:lvl7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7pPr>
            <a:lvl8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8pPr>
            <a:lvl9pPr marL="0" indent="0">
              <a:spcBef>
                <a:spcPts val="0"/>
              </a:spcBef>
              <a:buNone/>
              <a:defRPr sz="1006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9pPr>
          </a:lstStyle>
          <a:p>
            <a:pPr lvl="0"/>
            <a:r>
              <a:t>2-3 word heading</a:t>
            </a:r>
          </a:p>
        </p:txBody>
      </p:sp>
      <p:sp>
        <p:nvSpPr>
          <p:cNvPr id="25" name="Text Placeholder 28">
            <a:extLst>
              <a:ext uri="{FF2B5EF4-FFF2-40B4-BE49-F238E27FC236}">
                <a16:creationId xmlns:a16="http://schemas.microsoft.com/office/drawing/2014/main" id="{F3083398-55A9-5184-D7F9-9B5160A95DD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160645" y="5709709"/>
            <a:ext cx="1440180" cy="2875493"/>
          </a:xfrm>
          <a:prstGeom prst="callout1">
            <a:avLst>
              <a:gd name="adj1" fmla="val -8790"/>
              <a:gd name="adj2" fmla="val 52"/>
              <a:gd name="adj3" fmla="val -8836"/>
              <a:gd name="adj4" fmla="val 15048"/>
            </a:avLst>
          </a:prstGeom>
          <a:ln w="15875"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spcAft>
                <a:spcPts val="548"/>
              </a:spcAft>
              <a:buNone/>
              <a:defRPr sz="823"/>
            </a:lvl1pPr>
            <a:lvl2pPr marL="0" indent="0">
              <a:spcBef>
                <a:spcPts val="0"/>
              </a:spcBef>
              <a:buNone/>
              <a:defRPr sz="823"/>
            </a:lvl2pPr>
            <a:lvl3pPr marL="0" indent="0">
              <a:spcBef>
                <a:spcPts val="0"/>
              </a:spcBef>
              <a:buNone/>
              <a:defRPr sz="823"/>
            </a:lvl3pPr>
            <a:lvl4pPr marL="0" indent="0">
              <a:spcBef>
                <a:spcPts val="0"/>
              </a:spcBef>
              <a:buNone/>
              <a:defRPr sz="823"/>
            </a:lvl4pPr>
            <a:lvl5pPr marL="0" indent="0">
              <a:spcBef>
                <a:spcPts val="0"/>
              </a:spcBef>
              <a:buNone/>
              <a:defRPr sz="823"/>
            </a:lvl5pPr>
            <a:lvl6pPr marL="0" indent="0">
              <a:spcBef>
                <a:spcPts val="0"/>
              </a:spcBef>
              <a:buNone/>
              <a:defRPr sz="823"/>
            </a:lvl6pPr>
            <a:lvl7pPr marL="0" indent="0">
              <a:spcBef>
                <a:spcPts val="0"/>
              </a:spcBef>
              <a:buNone/>
              <a:defRPr sz="823"/>
            </a:lvl7pPr>
            <a:lvl8pPr marL="0" indent="0">
              <a:spcBef>
                <a:spcPts val="0"/>
              </a:spcBef>
              <a:buNone/>
              <a:defRPr sz="823"/>
            </a:lvl8pPr>
            <a:lvl9pPr marL="0" indent="0">
              <a:spcBef>
                <a:spcPts val="0"/>
              </a:spcBef>
              <a:buNone/>
              <a:defRPr sz="823"/>
            </a:lvl9pPr>
          </a:lstStyle>
          <a:p>
            <a:pPr lvl="0"/>
            <a:r>
              <a:t>Enter brief statement relating to heading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9BDA46-B137-1586-7BED-326714B680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43388" y="9261080"/>
            <a:ext cx="741164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17D350-5266-7D15-DB6F-EEB23BD8B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175" y="9261080"/>
            <a:ext cx="3171825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481C5B-F9CF-D642-FB83-D70C34627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79D2-7339-4529-A556-9C117C8A757C}" type="slidenum">
              <a:rPr/>
              <a:pPr/>
              <a:t>‹#›</a:t>
            </a:fld>
            <a:endParaRPr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F078B5-AFC9-C803-4926-F55DB96A8E23}"/>
              </a:ext>
            </a:extLst>
          </p:cNvPr>
          <p:cNvSpPr/>
          <p:nvPr/>
        </p:nvSpPr>
        <p:spPr>
          <a:xfrm>
            <a:off x="6900864" y="0"/>
            <a:ext cx="771525" cy="2311400"/>
          </a:xfrm>
          <a:prstGeom prst="rect">
            <a:avLst/>
          </a:prstGeom>
          <a:solidFill>
            <a:srgbClr val="C0C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sz="640">
                <a:solidFill>
                  <a:schemeClr val="tx1"/>
                </a:solidFill>
              </a:rPr>
              <a:t>Please view the PowerPoint Slide Library for on-brand icons to use on your slide</a:t>
            </a:r>
          </a:p>
        </p:txBody>
      </p:sp>
    </p:spTree>
    <p:extLst>
      <p:ext uri="{BB962C8B-B14F-4D97-AF65-F5344CB8AC3E}">
        <p14:creationId xmlns:p14="http://schemas.microsoft.com/office/powerpoint/2010/main" val="32256699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He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CF1EE-94C5-4D0B-AD74-C14E0D087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54AB47-5F0D-3228-B8AA-F674EE4FF9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43388" y="9261080"/>
            <a:ext cx="741164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35828A-77CA-48C6-6E6A-6D313E02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175" y="9261080"/>
            <a:ext cx="3171825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74889D-6AA5-FF26-A5E5-1C6E2D5FE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79D2-7339-4529-A556-9C117C8A757C}" type="slidenum">
              <a:rPr/>
              <a:pPr/>
              <a:t>‹#›</a:t>
            </a:fld>
            <a:endParaRPr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D16E1ED-9D20-3AD6-C14D-25E93744443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2382" y="2311401"/>
            <a:ext cx="5313236" cy="6273802"/>
          </a:xfrm>
        </p:spPr>
        <p:txBody>
          <a:bodyPr>
            <a:noAutofit/>
          </a:bodyPr>
          <a:lstStyle>
            <a:lvl1pPr>
              <a:spcBef>
                <a:spcPts val="548"/>
              </a:spcBef>
              <a:defRPr sz="823"/>
            </a:lvl1pPr>
            <a:lvl2pPr>
              <a:spcBef>
                <a:spcPts val="275"/>
              </a:spcBef>
              <a:defRPr sz="731"/>
            </a:lvl2pPr>
            <a:lvl3pPr>
              <a:defRPr sz="640"/>
            </a:lvl3pPr>
            <a:lvl4pPr>
              <a:defRPr sz="548"/>
            </a:lvl4pPr>
            <a:lvl5pPr>
              <a:defRPr sz="548"/>
            </a:lvl5pPr>
            <a:lvl6pPr marL="626864" indent="0">
              <a:buNone/>
              <a:defRPr sz="548"/>
            </a:lvl6pPr>
            <a:lvl7pPr>
              <a:defRPr sz="548"/>
            </a:lvl7pPr>
            <a:lvl8pPr>
              <a:defRPr sz="548"/>
            </a:lvl8pPr>
            <a:lvl9pPr>
              <a:defRPr sz="548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9E205E-710B-DF1C-FB5D-3436CB1EBE94}"/>
              </a:ext>
            </a:extLst>
          </p:cNvPr>
          <p:cNvSpPr txBox="1"/>
          <p:nvPr/>
        </p:nvSpPr>
        <p:spPr>
          <a:xfrm>
            <a:off x="6900863" y="0"/>
            <a:ext cx="900113" cy="3962400"/>
          </a:xfrm>
          <a:prstGeom prst="rect">
            <a:avLst/>
          </a:prstGeom>
          <a:solidFill>
            <a:srgbClr val="B2B2B2"/>
          </a:solidFill>
        </p:spPr>
        <p:txBody>
          <a:bodyPr wrap="square" lIns="41791" tIns="41791" rIns="41791" bIns="41791" rtlCol="0">
            <a:noAutofit/>
          </a:bodyPr>
          <a:lstStyle/>
          <a:p>
            <a:pPr algn="l"/>
            <a:r>
              <a:rPr sz="548">
                <a:solidFill>
                  <a:schemeClr val="tx1"/>
                </a:solidFill>
              </a:rPr>
              <a:t>Use this layout sparingly and only when a heavy text slide is necessary.</a:t>
            </a:r>
          </a:p>
          <a:p>
            <a:pPr algn="l"/>
            <a:endParaRPr sz="548">
              <a:solidFill>
                <a:schemeClr val="tx1"/>
              </a:solidFill>
            </a:endParaRPr>
          </a:p>
          <a:p>
            <a:pPr algn="l"/>
            <a:r>
              <a:rPr sz="548">
                <a:solidFill>
                  <a:schemeClr val="tx1"/>
                </a:solidFill>
              </a:rPr>
              <a:t>When possible, break up complex content onto multiple slides. One main topic per slide is best. Avoid full sentences and keep text statements brief and concise.</a:t>
            </a:r>
          </a:p>
        </p:txBody>
      </p:sp>
    </p:spTree>
    <p:extLst>
      <p:ext uri="{BB962C8B-B14F-4D97-AF65-F5344CB8AC3E}">
        <p14:creationId xmlns:p14="http://schemas.microsoft.com/office/powerpoint/2010/main" val="33061259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Heavy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CF1EE-94C5-4D0B-AD74-C14E0D087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54AB47-5F0D-3228-B8AA-F674EE4FF9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43388" y="9261080"/>
            <a:ext cx="741164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35828A-77CA-48C6-6E6A-6D313E02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175" y="9261080"/>
            <a:ext cx="3171825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74889D-6AA5-FF26-A5E5-1C6E2D5FE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79D2-7339-4529-A556-9C117C8A757C}" type="slidenum">
              <a:rPr/>
              <a:pPr/>
              <a:t>‹#›</a:t>
            </a:fld>
            <a:endParaRPr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D16E1ED-9D20-3AD6-C14D-25E93744443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174" y="2311400"/>
            <a:ext cx="3034665" cy="6273800"/>
          </a:xfrm>
        </p:spPr>
        <p:txBody>
          <a:bodyPr>
            <a:noAutofit/>
          </a:bodyPr>
          <a:lstStyle>
            <a:lvl1pPr>
              <a:spcBef>
                <a:spcPts val="548"/>
              </a:spcBef>
              <a:defRPr sz="823"/>
            </a:lvl1pPr>
            <a:lvl2pPr>
              <a:spcBef>
                <a:spcPts val="275"/>
              </a:spcBef>
              <a:defRPr sz="731"/>
            </a:lvl2pPr>
            <a:lvl3pPr>
              <a:defRPr sz="640"/>
            </a:lvl3pPr>
            <a:lvl4pPr>
              <a:defRPr sz="548"/>
            </a:lvl4pPr>
            <a:lvl5pPr>
              <a:defRPr sz="548"/>
            </a:lvl5pPr>
            <a:lvl6pPr marL="626864" indent="0">
              <a:buNone/>
              <a:defRPr sz="548"/>
            </a:lvl6pPr>
            <a:lvl7pPr>
              <a:defRPr sz="548"/>
            </a:lvl7pPr>
            <a:lvl8pPr>
              <a:defRPr sz="548"/>
            </a:lvl8pPr>
            <a:lvl9pPr>
              <a:defRPr sz="548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A10259F9-B648-EF66-CC03-E7556F603C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66160" y="2311400"/>
            <a:ext cx="3034665" cy="6273800"/>
          </a:xfrm>
        </p:spPr>
        <p:txBody>
          <a:bodyPr>
            <a:noAutofit/>
          </a:bodyPr>
          <a:lstStyle>
            <a:lvl1pPr>
              <a:spcBef>
                <a:spcPts val="548"/>
              </a:spcBef>
              <a:defRPr sz="823"/>
            </a:lvl1pPr>
            <a:lvl2pPr>
              <a:spcBef>
                <a:spcPts val="275"/>
              </a:spcBef>
              <a:defRPr sz="731"/>
            </a:lvl2pPr>
            <a:lvl3pPr>
              <a:defRPr sz="640"/>
            </a:lvl3pPr>
            <a:lvl4pPr>
              <a:defRPr sz="548"/>
            </a:lvl4pPr>
            <a:lvl5pPr>
              <a:defRPr sz="548"/>
            </a:lvl5pPr>
            <a:lvl6pPr marL="626864" indent="0">
              <a:buNone/>
              <a:defRPr sz="548"/>
            </a:lvl6pPr>
            <a:lvl7pPr>
              <a:defRPr sz="548"/>
            </a:lvl7pPr>
            <a:lvl8pPr>
              <a:defRPr sz="548"/>
            </a:lvl8pPr>
            <a:lvl9pPr>
              <a:defRPr sz="548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C3D9368-FA2E-4182-2C9D-891BE29B5218}"/>
              </a:ext>
            </a:extLst>
          </p:cNvPr>
          <p:cNvSpPr txBox="1"/>
          <p:nvPr/>
        </p:nvSpPr>
        <p:spPr>
          <a:xfrm>
            <a:off x="6900863" y="0"/>
            <a:ext cx="900113" cy="3962400"/>
          </a:xfrm>
          <a:prstGeom prst="rect">
            <a:avLst/>
          </a:prstGeom>
          <a:solidFill>
            <a:srgbClr val="B2B2B2"/>
          </a:solidFill>
        </p:spPr>
        <p:txBody>
          <a:bodyPr wrap="square" lIns="41791" tIns="41791" rIns="41791" bIns="41791" rtlCol="0">
            <a:noAutofit/>
          </a:bodyPr>
          <a:lstStyle/>
          <a:p>
            <a:pPr algn="l"/>
            <a:r>
              <a:rPr sz="548">
                <a:solidFill>
                  <a:schemeClr val="tx1"/>
                </a:solidFill>
              </a:rPr>
              <a:t>Use this layout sparingly and only when a heavy text slide is necessary.</a:t>
            </a:r>
          </a:p>
          <a:p>
            <a:pPr algn="l"/>
            <a:endParaRPr sz="548">
              <a:solidFill>
                <a:schemeClr val="tx1"/>
              </a:solidFill>
            </a:endParaRPr>
          </a:p>
          <a:p>
            <a:pPr algn="l"/>
            <a:r>
              <a:rPr sz="548">
                <a:solidFill>
                  <a:schemeClr val="tx1"/>
                </a:solidFill>
              </a:rPr>
              <a:t>When possible, break up complex content onto multiple slides. One main topic per slide is best. Avoid full sentences and keep text statements brief and concise.</a:t>
            </a:r>
          </a:p>
        </p:txBody>
      </p:sp>
    </p:spTree>
    <p:extLst>
      <p:ext uri="{BB962C8B-B14F-4D97-AF65-F5344CB8AC3E}">
        <p14:creationId xmlns:p14="http://schemas.microsoft.com/office/powerpoint/2010/main" val="1953674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Trusted Blu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29FEE-8465-BA18-E443-875B99FF84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1525" y="2338698"/>
            <a:ext cx="3713607" cy="2329574"/>
          </a:xfrm>
        </p:spPr>
        <p:txBody>
          <a:bodyPr anchor="b">
            <a:noAutofit/>
          </a:bodyPr>
          <a:lstStyle>
            <a:lvl1pPr>
              <a:defRPr sz="1828" b="1">
                <a:solidFill>
                  <a:schemeClr val="tx1"/>
                </a:solidFill>
              </a:defRPr>
            </a:lvl1pPr>
          </a:lstStyle>
          <a:p>
            <a:r>
              <a:t>Presentation title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B8F75061-15FA-E6AE-448E-F68D6CF5E6EB}"/>
              </a:ext>
            </a:extLst>
          </p:cNvPr>
          <p:cNvCxnSpPr>
            <a:cxnSpLocks/>
          </p:cNvCxnSpPr>
          <p:nvPr/>
        </p:nvCxnSpPr>
        <p:spPr>
          <a:xfrm>
            <a:off x="771526" y="1955380"/>
            <a:ext cx="285527" cy="0"/>
          </a:xfrm>
          <a:prstGeom prst="line">
            <a:avLst/>
          </a:prstGeom>
          <a:ln w="19050">
            <a:solidFill>
              <a:srgbClr val="0CD9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5C2CC72-19C9-67EF-CD35-5D034375F5B4}"/>
              </a:ext>
            </a:extLst>
          </p:cNvPr>
          <p:cNvCxnSpPr>
            <a:cxnSpLocks/>
          </p:cNvCxnSpPr>
          <p:nvPr/>
        </p:nvCxnSpPr>
        <p:spPr>
          <a:xfrm>
            <a:off x="771526" y="1955380"/>
            <a:ext cx="28552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Graphic 19">
            <a:extLst>
              <a:ext uri="{FF2B5EF4-FFF2-40B4-BE49-F238E27FC236}">
                <a16:creationId xmlns:a16="http://schemas.microsoft.com/office/drawing/2014/main" id="{BF29C0FE-FB99-298C-9806-9CF18B1F8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1525" y="1123828"/>
            <a:ext cx="1984249" cy="471880"/>
          </a:xfrm>
          <a:prstGeom prst="rect">
            <a:avLst/>
          </a:prstGeom>
        </p:spPr>
      </p:pic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34167EF-E827-DA1B-4622-CC3828B5613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1524" y="7634714"/>
            <a:ext cx="3713607" cy="1070981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914"/>
            </a:lvl1pPr>
            <a:lvl2pPr marL="0" indent="0">
              <a:spcBef>
                <a:spcPts val="0"/>
              </a:spcBef>
              <a:buNone/>
              <a:defRPr sz="914"/>
            </a:lvl2pPr>
            <a:lvl3pPr marL="0" indent="0">
              <a:spcBef>
                <a:spcPts val="0"/>
              </a:spcBef>
              <a:buNone/>
              <a:defRPr sz="914"/>
            </a:lvl3pPr>
            <a:lvl4pPr marL="0" indent="0">
              <a:spcBef>
                <a:spcPts val="0"/>
              </a:spcBef>
              <a:buNone/>
              <a:defRPr sz="914"/>
            </a:lvl4pPr>
            <a:lvl5pPr marL="0" indent="0">
              <a:spcBef>
                <a:spcPts val="0"/>
              </a:spcBef>
              <a:buNone/>
              <a:defRPr sz="914"/>
            </a:lvl5pPr>
            <a:lvl6pPr marL="0" indent="0">
              <a:spcBef>
                <a:spcPts val="0"/>
              </a:spcBef>
              <a:buNone/>
              <a:defRPr sz="914"/>
            </a:lvl6pPr>
            <a:lvl7pPr marL="0" indent="0">
              <a:spcBef>
                <a:spcPts val="0"/>
              </a:spcBef>
              <a:buNone/>
              <a:defRPr sz="914"/>
            </a:lvl7pPr>
            <a:lvl8pPr marL="0" indent="0">
              <a:spcBef>
                <a:spcPts val="0"/>
              </a:spcBef>
              <a:buNone/>
              <a:defRPr sz="914"/>
            </a:lvl8pPr>
            <a:lvl9pPr marL="0" indent="0">
              <a:spcBef>
                <a:spcPts val="0"/>
              </a:spcBef>
              <a:buNone/>
              <a:defRPr sz="914"/>
            </a:lvl9pPr>
          </a:lstStyle>
          <a:p>
            <a:pPr lvl="0"/>
            <a:r>
              <a:t>Additional information such as presenter name(s) and date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34718975-C97F-F585-D8C1-928399BAC1E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71525" y="4953001"/>
            <a:ext cx="3713607" cy="1473696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280" i="1">
                <a:solidFill>
                  <a:schemeClr val="accent2"/>
                </a:solidFill>
              </a:defRPr>
            </a:lvl1pPr>
            <a:lvl2pPr marL="0" indent="0">
              <a:spcBef>
                <a:spcPts val="0"/>
              </a:spcBef>
              <a:buNone/>
              <a:defRPr sz="1280" i="1">
                <a:solidFill>
                  <a:schemeClr val="accent2"/>
                </a:solidFill>
              </a:defRPr>
            </a:lvl2pPr>
            <a:lvl3pPr marL="0" indent="0">
              <a:spcBef>
                <a:spcPts val="0"/>
              </a:spcBef>
              <a:buNone/>
              <a:defRPr sz="1280" i="1">
                <a:solidFill>
                  <a:schemeClr val="accent2"/>
                </a:solidFill>
              </a:defRPr>
            </a:lvl3pPr>
            <a:lvl4pPr marL="0" indent="0">
              <a:spcBef>
                <a:spcPts val="0"/>
              </a:spcBef>
              <a:buNone/>
              <a:defRPr sz="1280" i="1">
                <a:solidFill>
                  <a:schemeClr val="accent2"/>
                </a:solidFill>
              </a:defRPr>
            </a:lvl4pPr>
            <a:lvl5pPr marL="0" indent="0">
              <a:spcBef>
                <a:spcPts val="0"/>
              </a:spcBef>
              <a:buNone/>
              <a:defRPr sz="1280" i="1">
                <a:solidFill>
                  <a:schemeClr val="accent2"/>
                </a:solidFill>
              </a:defRPr>
            </a:lvl5pPr>
            <a:lvl6pPr marL="0" indent="0">
              <a:spcBef>
                <a:spcPts val="0"/>
              </a:spcBef>
              <a:buNone/>
              <a:defRPr sz="1280" i="1">
                <a:solidFill>
                  <a:schemeClr val="accent2"/>
                </a:solidFill>
              </a:defRPr>
            </a:lvl6pPr>
            <a:lvl7pPr marL="0" indent="0">
              <a:spcBef>
                <a:spcPts val="0"/>
              </a:spcBef>
              <a:buNone/>
              <a:defRPr sz="1280" i="1">
                <a:solidFill>
                  <a:schemeClr val="accent2"/>
                </a:solidFill>
              </a:defRPr>
            </a:lvl7pPr>
            <a:lvl8pPr marL="0" indent="0">
              <a:spcBef>
                <a:spcPts val="0"/>
              </a:spcBef>
              <a:buNone/>
              <a:defRPr sz="1280" i="1">
                <a:solidFill>
                  <a:schemeClr val="accent2"/>
                </a:solidFill>
              </a:defRPr>
            </a:lvl8pPr>
            <a:lvl9pPr marL="0" indent="0">
              <a:spcBef>
                <a:spcPts val="0"/>
              </a:spcBef>
              <a:buNone/>
              <a:defRPr sz="1280" i="1">
                <a:solidFill>
                  <a:schemeClr val="accent2"/>
                </a:solidFill>
              </a:defRPr>
            </a:lvl9pPr>
          </a:lstStyle>
          <a:p>
            <a:pPr lvl="0"/>
            <a:r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258372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Thirds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D32CF-79C9-7FB2-739D-FCDEEA709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175" y="660400"/>
            <a:ext cx="1928813" cy="3638509"/>
          </a:xfr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5B87B27-9291-0A80-CD8F-B0FE43C61BD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371725" y="660400"/>
            <a:ext cx="4229100" cy="7924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t>Enter text or choose an icon below to insert other content. Turn bullet points on or off from the Home tab.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7E30C-1A68-1897-8973-4E47D52F88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43388" y="9261080"/>
            <a:ext cx="741164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7F63B1-A0F4-1F70-141C-563410000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175" y="9261080"/>
            <a:ext cx="3171825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0A96B6-49D4-7125-628D-FBF7631E9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79D2-7339-4529-A556-9C117C8A757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28382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D976C-7EC4-C785-1170-E444C408C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175" y="660400"/>
            <a:ext cx="3034665" cy="1651000"/>
          </a:xfrm>
        </p:spPr>
        <p:txBody>
          <a:bodyPr>
            <a:noAutofit/>
          </a:bodyPr>
          <a:lstStyle/>
          <a:p>
            <a:r>
              <a:t>Click to edit Master title style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2E6894E-66F3-18BC-0D54-8ABADC35CB1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7175" y="2421467"/>
            <a:ext cx="3034665" cy="5283200"/>
          </a:xfrm>
          <a:prstGeom prst="callout1">
            <a:avLst>
              <a:gd name="adj1" fmla="val -9785"/>
              <a:gd name="adj2" fmla="val 34"/>
              <a:gd name="adj3" fmla="val -9745"/>
              <a:gd name="adj4" fmla="val 17038"/>
            </a:avLst>
          </a:prstGeom>
          <a:ln w="15875">
            <a:solidFill>
              <a:schemeClr val="accent1"/>
            </a:solidFill>
          </a:ln>
        </p:spPr>
        <p:txBody>
          <a:bodyPr/>
          <a:lstStyle>
            <a:lvl1pPr>
              <a:defRPr sz="914"/>
            </a:lvl1pPr>
            <a:lvl2pPr>
              <a:defRPr sz="823"/>
            </a:lvl2pPr>
            <a:lvl3pPr>
              <a:defRPr sz="731"/>
            </a:lvl3pPr>
            <a:lvl4pPr>
              <a:defRPr sz="640"/>
            </a:lvl4pPr>
            <a:lvl5pPr>
              <a:defRPr sz="640"/>
            </a:lvl5pPr>
            <a:lvl6pPr marL="626864" indent="0">
              <a:buNone/>
              <a:defRPr sz="640"/>
            </a:lvl6pPr>
            <a:lvl7pPr>
              <a:defRPr sz="640"/>
            </a:lvl7pPr>
            <a:lvl8pPr>
              <a:defRPr sz="640"/>
            </a:lvl8pPr>
            <a:lvl9pPr>
              <a:defRPr sz="640"/>
            </a:lvl9pPr>
          </a:lstStyle>
          <a:p>
            <a:pPr lvl="0"/>
            <a:r>
              <a:t>Enter brief statements. Turn bullet points on or off from the Home tab.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99D78D4F-9C49-E343-F817-97752EDF542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429000" y="132080"/>
            <a:ext cx="3429000" cy="977392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tIns="2834640"/>
          <a:lstStyle>
            <a:lvl1pPr marL="0" indent="0" algn="ctr">
              <a:buFontTx/>
              <a:buNone/>
              <a:defRPr sz="823"/>
            </a:lvl1pPr>
          </a:lstStyle>
          <a:p>
            <a:r>
              <a:t>Click icon to insert picture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D16EF2-AE26-B97B-0622-CF4F5B6519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43388" y="9261080"/>
            <a:ext cx="741164" cy="33529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74B4DA-F0CD-4152-B256-27D48900B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175" y="9261080"/>
            <a:ext cx="3171825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9643BE-2490-6374-63C9-9917D987F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0D5579D2-7339-4529-A556-9C117C8A757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61195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ull Picture with Text on S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BC0FAFC0-5493-3908-0CE8-2887E197D75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6858000" cy="99060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tIns="2468880"/>
          <a:lstStyle>
            <a:lvl1pPr marL="0" indent="0" algn="ctr">
              <a:spcBef>
                <a:spcPts val="0"/>
              </a:spcBef>
              <a:buNone/>
              <a:defRPr sz="914"/>
            </a:lvl1pPr>
          </a:lstStyle>
          <a:p>
            <a:r>
              <a:t>Click icon to insert picture</a:t>
            </a:r>
            <a:br>
              <a:rPr/>
            </a:br>
            <a:r>
              <a:t>and then Send to Back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45AE66A-52C1-618A-C27F-CC7BD796E1A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7176" y="660400"/>
            <a:ext cx="1800225" cy="4622800"/>
          </a:xfrm>
          <a:prstGeom prst="roundRect">
            <a:avLst>
              <a:gd name="adj" fmla="val 3252"/>
            </a:avLst>
          </a:prstGeom>
          <a:solidFill>
            <a:schemeClr val="bg2"/>
          </a:solidFill>
        </p:spPr>
        <p:txBody>
          <a:bodyPr lIns="182880" tIns="182880" rIns="182880" bIns="182880" anchor="ctr" anchorCtr="1"/>
          <a:lstStyle>
            <a:lvl1pPr marL="0" indent="0">
              <a:spcBef>
                <a:spcPts val="0"/>
              </a:spcBef>
              <a:buFontTx/>
              <a:buNone/>
              <a:defRPr sz="1280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1280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280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280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1280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FontTx/>
              <a:buNone/>
              <a:defRPr sz="1280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FontTx/>
              <a:buNone/>
              <a:defRPr sz="1280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FontTx/>
              <a:buNone/>
              <a:defRPr sz="1280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FontTx/>
              <a:buNone/>
              <a:defRPr sz="1280">
                <a:solidFill>
                  <a:schemeClr val="tx2"/>
                </a:solidFill>
              </a:defRPr>
            </a:lvl9pPr>
          </a:lstStyle>
          <a:p>
            <a:pPr lvl="0"/>
            <a:r>
              <a:t>Enter brief statement and move textbox as needed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689BC4-C8D9-913B-5F4E-230507DB12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43388" y="9261080"/>
            <a:ext cx="741164" cy="33529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BDCADD-A870-0C70-135F-404C1411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175" y="9261080"/>
            <a:ext cx="3171825" cy="33529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900C83-7427-3119-085A-583F19D0B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0D5579D2-7339-4529-A556-9C117C8A757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986555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orizontal Screensh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2617AA8-596C-8B42-029F-383ACC101541}"/>
              </a:ext>
            </a:extLst>
          </p:cNvPr>
          <p:cNvSpPr/>
          <p:nvPr/>
        </p:nvSpPr>
        <p:spPr>
          <a:xfrm>
            <a:off x="3686176" y="132998"/>
            <a:ext cx="3171825" cy="977300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82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F271D0-04BF-124B-82C8-1555261A4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175" y="660400"/>
            <a:ext cx="1928813" cy="2311400"/>
          </a:xfrm>
        </p:spPr>
        <p:txBody>
          <a:bodyPr/>
          <a:lstStyle>
            <a:lvl1pPr>
              <a:defRPr/>
            </a:lvl1pPr>
          </a:lstStyle>
          <a:p>
            <a:r>
              <a:t>Click to edit Master title style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2B5C75AE-586F-938C-76BC-07F9F45BBEB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7175" y="3302001"/>
            <a:ext cx="1928813" cy="5283198"/>
          </a:xfrm>
        </p:spPr>
        <p:txBody>
          <a:bodyPr/>
          <a:lstStyle>
            <a:lvl1pPr>
              <a:defRPr sz="914"/>
            </a:lvl1pPr>
            <a:lvl2pPr>
              <a:defRPr sz="823"/>
            </a:lvl2pPr>
            <a:lvl3pPr>
              <a:defRPr sz="731"/>
            </a:lvl3pPr>
            <a:lvl4pPr>
              <a:defRPr sz="640"/>
            </a:lvl4pPr>
            <a:lvl5pPr>
              <a:defRPr sz="640"/>
            </a:lvl5pPr>
            <a:lvl6pPr marL="626864" indent="0">
              <a:buNone/>
              <a:defRPr sz="640"/>
            </a:lvl6pPr>
            <a:lvl7pPr>
              <a:defRPr sz="640"/>
            </a:lvl7pPr>
            <a:lvl8pPr>
              <a:defRPr sz="640"/>
            </a:lvl8pPr>
            <a:lvl9pPr>
              <a:defRPr sz="640"/>
            </a:lvl9pPr>
          </a:lstStyle>
          <a:p>
            <a:pPr lvl="0"/>
            <a:r>
              <a:t>Enter brief statement. Turn bullet points on or off from the Home tab.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5FD6C9A-20E9-2F68-126E-D6FF4E75B6B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550122" y="1430867"/>
            <a:ext cx="3881832" cy="5607091"/>
          </a:xfrm>
          <a:solidFill>
            <a:schemeClr val="bg1"/>
          </a:solidFill>
          <a:ln w="127000">
            <a:solidFill>
              <a:schemeClr val="bg1">
                <a:alpha val="50000"/>
              </a:schemeClr>
            </a:solidFill>
            <a:round/>
          </a:ln>
          <a:effectLst>
            <a:outerShdw blurRad="88900" sx="101000" sy="101000" algn="ctr" rotWithShape="0">
              <a:schemeClr val="accent1">
                <a:alpha val="20000"/>
              </a:schemeClr>
            </a:outerShdw>
          </a:effectLst>
        </p:spPr>
        <p:txBody>
          <a:bodyPr tIns="2651760"/>
          <a:lstStyle>
            <a:lvl1pPr marL="0" indent="0" algn="ctr">
              <a:spcBef>
                <a:spcPts val="0"/>
              </a:spcBef>
              <a:buNone/>
              <a:defRPr sz="731"/>
            </a:lvl1pPr>
            <a:lvl2pPr marL="0" indent="0" algn="ctr">
              <a:spcBef>
                <a:spcPts val="0"/>
              </a:spcBef>
              <a:buNone/>
              <a:defRPr sz="914"/>
            </a:lvl2pPr>
            <a:lvl3pPr marL="0" indent="0" algn="ctr">
              <a:spcBef>
                <a:spcPts val="0"/>
              </a:spcBef>
              <a:buNone/>
              <a:defRPr sz="914"/>
            </a:lvl3pPr>
            <a:lvl4pPr marL="0" indent="0" algn="ctr">
              <a:spcBef>
                <a:spcPts val="0"/>
              </a:spcBef>
              <a:buNone/>
              <a:defRPr sz="914"/>
            </a:lvl4pPr>
            <a:lvl5pPr marL="0" indent="0" algn="ctr">
              <a:spcBef>
                <a:spcPts val="0"/>
              </a:spcBef>
              <a:buNone/>
              <a:defRPr sz="914"/>
            </a:lvl5pPr>
            <a:lvl6pPr marL="0" indent="0" algn="ctr">
              <a:spcBef>
                <a:spcPts val="0"/>
              </a:spcBef>
              <a:buNone/>
              <a:defRPr sz="914"/>
            </a:lvl6pPr>
            <a:lvl7pPr marL="0" indent="0" algn="ctr">
              <a:spcBef>
                <a:spcPts val="0"/>
              </a:spcBef>
              <a:buNone/>
              <a:defRPr sz="914"/>
            </a:lvl7pPr>
            <a:lvl8pPr marL="0" indent="0" algn="ctr">
              <a:spcBef>
                <a:spcPts val="0"/>
              </a:spcBef>
              <a:buNone/>
              <a:defRPr sz="914"/>
            </a:lvl8pPr>
            <a:lvl9pPr marL="0" indent="0" algn="ctr">
              <a:spcBef>
                <a:spcPts val="0"/>
              </a:spcBef>
              <a:buNone/>
              <a:defRPr sz="914"/>
            </a:lvl9pPr>
          </a:lstStyle>
          <a:p>
            <a:pPr lvl="0"/>
            <a:r>
              <a:t>Select the Pictures icon </a:t>
            </a:r>
            <a:br>
              <a:rPr/>
            </a:br>
            <a:r>
              <a:t>to insert a horizontal screenshot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29AB69-10BA-C385-09BC-674E811540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43388" y="9261080"/>
            <a:ext cx="741164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3C3A9E-A3BF-8C58-F07A-6A401F162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175" y="9261080"/>
            <a:ext cx="3171825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4717A0-76AB-F742-4824-7C8405089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79D2-7339-4529-A556-9C117C8A757C}" type="slidenum">
              <a:rPr/>
              <a:pPr/>
              <a:t>‹#›</a:t>
            </a:fld>
            <a:endParaRPr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CECB3497-E2C1-8D26-624E-F67B69A1B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18548" y="9294357"/>
            <a:ext cx="1087253" cy="258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1942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Screensh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BF5622B-03C5-3336-86B6-727A221C0CB6}"/>
              </a:ext>
            </a:extLst>
          </p:cNvPr>
          <p:cNvSpPr/>
          <p:nvPr/>
        </p:nvSpPr>
        <p:spPr>
          <a:xfrm>
            <a:off x="1" y="132081"/>
            <a:ext cx="1725434" cy="977392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82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F271D0-04BF-124B-82C8-1555261A4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7475" y="660397"/>
            <a:ext cx="3943350" cy="1651002"/>
          </a:xfr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2B5C75AE-586F-938C-76BC-07F9F45BBEB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57475" y="2676189"/>
            <a:ext cx="3943350" cy="5909010"/>
          </a:xfrm>
        </p:spPr>
        <p:txBody>
          <a:bodyPr/>
          <a:lstStyle>
            <a:lvl1pPr>
              <a:defRPr sz="914"/>
            </a:lvl1pPr>
            <a:lvl2pPr>
              <a:defRPr sz="823"/>
            </a:lvl2pPr>
            <a:lvl3pPr>
              <a:defRPr sz="731"/>
            </a:lvl3pPr>
            <a:lvl4pPr>
              <a:defRPr sz="640"/>
            </a:lvl4pPr>
            <a:lvl5pPr>
              <a:defRPr sz="640"/>
            </a:lvl5pPr>
            <a:lvl6pPr marL="626864" indent="0">
              <a:buNone/>
              <a:defRPr sz="640"/>
            </a:lvl6pPr>
            <a:lvl7pPr>
              <a:defRPr sz="640"/>
            </a:lvl7pPr>
            <a:lvl8pPr>
              <a:defRPr sz="640"/>
            </a:lvl8pPr>
            <a:lvl9pPr>
              <a:defRPr sz="640"/>
            </a:lvl9pPr>
          </a:lstStyle>
          <a:p>
            <a:pPr lvl="0"/>
            <a:r>
              <a:t>Enter brief statement. Turn bullet points on or off from the Home tab.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25" name="Content Placeholder 7">
            <a:extLst>
              <a:ext uri="{FF2B5EF4-FFF2-40B4-BE49-F238E27FC236}">
                <a16:creationId xmlns:a16="http://schemas.microsoft.com/office/drawing/2014/main" id="{CD54FC85-C15E-58AD-BDCB-CFD5F1C6DDE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42938" y="761365"/>
            <a:ext cx="1500188" cy="7888996"/>
          </a:xfrm>
          <a:solidFill>
            <a:schemeClr val="bg1"/>
          </a:solidFill>
          <a:ln w="127000" cap="rnd">
            <a:solidFill>
              <a:schemeClr val="bg1">
                <a:alpha val="50000"/>
              </a:schemeClr>
            </a:solidFill>
            <a:round/>
          </a:ln>
          <a:effectLst>
            <a:outerShdw blurRad="88900" sx="101000" sy="101000" algn="ctr" rotWithShape="0">
              <a:schemeClr val="accent1">
                <a:alpha val="20000"/>
              </a:schemeClr>
            </a:outerShdw>
          </a:effectLst>
          <a:scene3d>
            <a:camera prst="orthographicFront"/>
            <a:lightRig rig="threePt" dir="t"/>
          </a:scene3d>
          <a:sp3d>
            <a:contourClr>
              <a:srgbClr val="B2B2B2"/>
            </a:contourClr>
          </a:sp3d>
        </p:spPr>
        <p:txBody>
          <a:bodyPr tIns="3200400"/>
          <a:lstStyle>
            <a:lvl1pPr marL="0" indent="0" algn="ctr">
              <a:spcBef>
                <a:spcPts val="0"/>
              </a:spcBef>
              <a:buNone/>
              <a:defRPr sz="731"/>
            </a:lvl1pPr>
            <a:lvl2pPr marL="0" indent="0" algn="ctr">
              <a:spcBef>
                <a:spcPts val="0"/>
              </a:spcBef>
              <a:buNone/>
              <a:defRPr sz="914"/>
            </a:lvl2pPr>
            <a:lvl3pPr marL="0" indent="0" algn="ctr">
              <a:spcBef>
                <a:spcPts val="0"/>
              </a:spcBef>
              <a:buNone/>
              <a:defRPr sz="914"/>
            </a:lvl3pPr>
            <a:lvl4pPr marL="0" indent="0" algn="ctr">
              <a:spcBef>
                <a:spcPts val="0"/>
              </a:spcBef>
              <a:buNone/>
              <a:defRPr sz="914"/>
            </a:lvl4pPr>
            <a:lvl5pPr marL="0" indent="0" algn="ctr">
              <a:spcBef>
                <a:spcPts val="0"/>
              </a:spcBef>
              <a:buNone/>
              <a:defRPr sz="914"/>
            </a:lvl5pPr>
            <a:lvl6pPr marL="0" indent="0" algn="ctr">
              <a:spcBef>
                <a:spcPts val="0"/>
              </a:spcBef>
              <a:buNone/>
              <a:defRPr sz="914"/>
            </a:lvl6pPr>
            <a:lvl7pPr marL="0" indent="0" algn="ctr">
              <a:spcBef>
                <a:spcPts val="0"/>
              </a:spcBef>
              <a:buNone/>
              <a:defRPr sz="914"/>
            </a:lvl7pPr>
            <a:lvl8pPr marL="0" indent="0" algn="ctr">
              <a:spcBef>
                <a:spcPts val="0"/>
              </a:spcBef>
              <a:buNone/>
              <a:defRPr sz="914"/>
            </a:lvl8pPr>
            <a:lvl9pPr marL="0" indent="0" algn="ctr">
              <a:spcBef>
                <a:spcPts val="0"/>
              </a:spcBef>
              <a:buNone/>
              <a:defRPr sz="914"/>
            </a:lvl9pPr>
          </a:lstStyle>
          <a:p>
            <a:pPr lvl="0"/>
            <a:r>
              <a:t>Select the Pictures </a:t>
            </a:r>
            <a:br>
              <a:rPr/>
            </a:br>
            <a:r>
              <a:t>icon to insert a </a:t>
            </a:r>
            <a:br>
              <a:rPr/>
            </a:br>
            <a:r>
              <a:t>vertical screenshot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29AB69-10BA-C385-09BC-674E811540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43388" y="9261080"/>
            <a:ext cx="741164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3C3A9E-A3BF-8C58-F07A-6A401F162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175" y="9261080"/>
            <a:ext cx="3171825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4717A0-76AB-F742-4824-7C8405089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79D2-7339-4529-A556-9C117C8A757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34809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7E8AD-13E0-F46E-40EE-5020E46521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07306" y="2311402"/>
            <a:ext cx="4236244" cy="3503788"/>
          </a:xfrm>
        </p:spPr>
        <p:txBody>
          <a:bodyPr anchor="ctr">
            <a:noAutofit/>
          </a:bodyPr>
          <a:lstStyle>
            <a:lvl1pPr algn="ctr">
              <a:defRPr sz="2194" b="0">
                <a:solidFill>
                  <a:schemeClr val="tx1"/>
                </a:solidFill>
              </a:defRPr>
            </a:lvl1pPr>
          </a:lstStyle>
          <a:p>
            <a:r>
              <a:t>Section header or statement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BD989C-61A2-6B87-489B-EDCDC38ACD7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07306" y="6255457"/>
            <a:ext cx="4236244" cy="1320800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097" i="1">
                <a:solidFill>
                  <a:schemeClr val="accent2"/>
                </a:solidFill>
              </a:defRPr>
            </a:lvl1pPr>
            <a:lvl2pPr marL="208955" indent="0">
              <a:buNone/>
              <a:defRPr sz="914">
                <a:solidFill>
                  <a:schemeClr val="tx1">
                    <a:tint val="75000"/>
                  </a:schemeClr>
                </a:solidFill>
              </a:defRPr>
            </a:lvl2pPr>
            <a:lvl3pPr marL="417909" indent="0">
              <a:buNone/>
              <a:defRPr sz="823">
                <a:solidFill>
                  <a:schemeClr val="tx1">
                    <a:tint val="75000"/>
                  </a:schemeClr>
                </a:solidFill>
              </a:defRPr>
            </a:lvl3pPr>
            <a:lvl4pPr marL="626864" indent="0">
              <a:buNone/>
              <a:defRPr sz="731">
                <a:solidFill>
                  <a:schemeClr val="tx1">
                    <a:tint val="75000"/>
                  </a:schemeClr>
                </a:solidFill>
              </a:defRPr>
            </a:lvl4pPr>
            <a:lvl5pPr marL="835819" indent="0">
              <a:buNone/>
              <a:defRPr sz="731">
                <a:solidFill>
                  <a:schemeClr val="tx1">
                    <a:tint val="75000"/>
                  </a:schemeClr>
                </a:solidFill>
              </a:defRPr>
            </a:lvl5pPr>
            <a:lvl6pPr marL="1044773" indent="0">
              <a:buNone/>
              <a:defRPr sz="731">
                <a:solidFill>
                  <a:schemeClr val="tx1">
                    <a:tint val="75000"/>
                  </a:schemeClr>
                </a:solidFill>
              </a:defRPr>
            </a:lvl6pPr>
            <a:lvl7pPr marL="1253728" indent="0">
              <a:buNone/>
              <a:defRPr sz="731">
                <a:solidFill>
                  <a:schemeClr val="tx1">
                    <a:tint val="75000"/>
                  </a:schemeClr>
                </a:solidFill>
              </a:defRPr>
            </a:lvl7pPr>
            <a:lvl8pPr marL="1462683" indent="0">
              <a:buNone/>
              <a:defRPr sz="731">
                <a:solidFill>
                  <a:schemeClr val="tx1">
                    <a:tint val="75000"/>
                  </a:schemeClr>
                </a:solidFill>
              </a:defRPr>
            </a:lvl8pPr>
            <a:lvl9pPr marL="1671638" indent="0">
              <a:buNone/>
              <a:defRPr sz="7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Optional subtitle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6690A6-1500-109E-937A-E55A1C5B01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43388" y="9261080"/>
            <a:ext cx="741164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80D4353-80F8-FE27-58B6-F444CB9C5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175" y="9261080"/>
            <a:ext cx="3171825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87C380B-378B-0234-4CCA-889F66D51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79D2-7339-4529-A556-9C117C8A757C}" type="slidenum">
              <a:rPr/>
              <a:pPr/>
              <a:t>‹#›</a:t>
            </a:fld>
            <a:endParaRPr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2081A532-2D75-BD6F-51D8-BD827C3F94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18548" y="9294357"/>
            <a:ext cx="1087253" cy="258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2106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8A700F8-B149-1C15-925E-E67898EEEE63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gradFill flip="none" rotWithShape="1">
            <a:gsLst>
              <a:gs pos="0">
                <a:srgbClr val="09504F"/>
              </a:gs>
              <a:gs pos="100000">
                <a:srgbClr val="06A5BC"/>
              </a:gs>
              <a:gs pos="50000">
                <a:srgbClr val="0D7977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914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BFCE61-2981-68B6-6266-FBEE7C97B3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07306" y="2311402"/>
            <a:ext cx="4236244" cy="3503788"/>
          </a:xfrm>
        </p:spPr>
        <p:txBody>
          <a:bodyPr anchor="ctr">
            <a:noAutofit/>
          </a:bodyPr>
          <a:lstStyle>
            <a:lvl1pPr algn="ctr">
              <a:defRPr sz="2194" b="0"/>
            </a:lvl1pPr>
          </a:lstStyle>
          <a:p>
            <a:r>
              <a:t>Section header or statement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B786511-580B-DF2D-CF6C-A96C53E598B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07306" y="6255457"/>
            <a:ext cx="4236244" cy="1320800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i="1">
                <a:solidFill>
                  <a:schemeClr val="tx2"/>
                </a:solidFill>
              </a:defRPr>
            </a:lvl1pPr>
            <a:lvl2pPr marL="0" indent="0" algn="ctr">
              <a:spcBef>
                <a:spcPts val="0"/>
              </a:spcBef>
              <a:buNone/>
              <a:defRPr>
                <a:solidFill>
                  <a:schemeClr val="tx2"/>
                </a:solidFill>
              </a:defRPr>
            </a:lvl2pPr>
            <a:lvl3pPr marL="0" indent="0" algn="ctr">
              <a:spcBef>
                <a:spcPts val="0"/>
              </a:spcBef>
              <a:buNone/>
              <a:defRPr>
                <a:solidFill>
                  <a:schemeClr val="tx2"/>
                </a:solidFill>
              </a:defRPr>
            </a:lvl3pPr>
            <a:lvl4pPr marL="0" indent="0" algn="ctr">
              <a:spcBef>
                <a:spcPts val="0"/>
              </a:spcBef>
              <a:buNone/>
              <a:defRPr>
                <a:solidFill>
                  <a:schemeClr val="tx2"/>
                </a:solidFill>
              </a:defRPr>
            </a:lvl4pPr>
            <a:lvl5pPr marL="0" indent="0" algn="ctr">
              <a:spcBef>
                <a:spcPts val="0"/>
              </a:spcBef>
              <a:buNone/>
              <a:defRPr>
                <a:solidFill>
                  <a:schemeClr val="tx2"/>
                </a:solidFill>
              </a:defRPr>
            </a:lvl5pPr>
            <a:lvl6pPr marL="0" indent="0" algn="ctr">
              <a:spcBef>
                <a:spcPts val="0"/>
              </a:spcBef>
              <a:buNone/>
              <a:defRPr>
                <a:solidFill>
                  <a:schemeClr val="tx2"/>
                </a:solidFill>
              </a:defRPr>
            </a:lvl6pPr>
            <a:lvl7pPr marL="0" indent="0" algn="ctr">
              <a:spcBef>
                <a:spcPts val="0"/>
              </a:spcBef>
              <a:buNone/>
              <a:defRPr>
                <a:solidFill>
                  <a:schemeClr val="tx2"/>
                </a:solidFill>
              </a:defRPr>
            </a:lvl7pPr>
            <a:lvl8pPr marL="0" indent="0" algn="ctr">
              <a:spcBef>
                <a:spcPts val="0"/>
              </a:spcBef>
              <a:buNone/>
              <a:defRPr>
                <a:solidFill>
                  <a:schemeClr val="tx2"/>
                </a:solidFill>
              </a:defRPr>
            </a:lvl8pPr>
            <a:lvl9pPr marL="0" indent="0" algn="ctr">
              <a:spcBef>
                <a:spcPts val="0"/>
              </a:spcBef>
              <a:buNone/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t>Optional subtitle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86C8F5AB-71CF-1EBE-AA06-A35668CFFA9E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243388" y="9261080"/>
            <a:ext cx="741164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521783C-557A-9A3A-B498-5AD066C57F9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57175" y="9261080"/>
            <a:ext cx="3171825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C32E32A7-72DC-ABC4-93B2-0E5E4D8B1E2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D5579D2-7339-4529-A556-9C117C8A757C}" type="slidenum">
              <a:rPr/>
              <a:pPr/>
              <a:t>‹#›</a:t>
            </a:fld>
            <a:endParaRPr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EC7A1DA1-5BE9-85CF-862D-1BF39F2105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18548" y="9294357"/>
            <a:ext cx="1087253" cy="258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9397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ank Yo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7778F737-CCC8-E22A-97D4-7D1E49F67CB8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gradFill flip="none" rotWithShape="1">
            <a:gsLst>
              <a:gs pos="0">
                <a:srgbClr val="09504F"/>
              </a:gs>
              <a:gs pos="100000">
                <a:srgbClr val="06A5BC"/>
              </a:gs>
              <a:gs pos="50000">
                <a:srgbClr val="0D7977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914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74FC3B2-446A-25C2-CF7B-071F9B9C2C2B}"/>
              </a:ext>
            </a:extLst>
          </p:cNvPr>
          <p:cNvCxnSpPr>
            <a:cxnSpLocks/>
          </p:cNvCxnSpPr>
          <p:nvPr/>
        </p:nvCxnSpPr>
        <p:spPr>
          <a:xfrm>
            <a:off x="771526" y="1955380"/>
            <a:ext cx="285527" cy="0"/>
          </a:xfrm>
          <a:prstGeom prst="line">
            <a:avLst/>
          </a:prstGeom>
          <a:ln w="19050">
            <a:solidFill>
              <a:srgbClr val="01EA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Graphic 35">
            <a:extLst>
              <a:ext uri="{FF2B5EF4-FFF2-40B4-BE49-F238E27FC236}">
                <a16:creationId xmlns:a16="http://schemas.microsoft.com/office/drawing/2014/main" id="{00B3904D-0EA7-4BE3-D540-116E90D071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1525" y="1123828"/>
            <a:ext cx="1984249" cy="471880"/>
          </a:xfrm>
          <a:prstGeom prst="rect">
            <a:avLst/>
          </a:prstGeom>
        </p:spPr>
      </p:pic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52F9471-221C-A758-4A14-27165EE40CC3}"/>
              </a:ext>
            </a:extLst>
          </p:cNvPr>
          <p:cNvCxnSpPr>
            <a:cxnSpLocks/>
          </p:cNvCxnSpPr>
          <p:nvPr/>
        </p:nvCxnSpPr>
        <p:spPr>
          <a:xfrm>
            <a:off x="771526" y="1955380"/>
            <a:ext cx="285527" cy="0"/>
          </a:xfrm>
          <a:prstGeom prst="line">
            <a:avLst/>
          </a:prstGeom>
          <a:ln w="19050">
            <a:solidFill>
              <a:srgbClr val="0CD9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D890430-E012-E7AE-721C-DFCD459BA79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1525" y="4958715"/>
            <a:ext cx="3714750" cy="1473696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280">
                <a:solidFill>
                  <a:srgbClr val="01EAD5"/>
                </a:solidFill>
              </a:defRPr>
            </a:lvl1pPr>
            <a:lvl2pPr marL="0" indent="0">
              <a:spcBef>
                <a:spcPts val="0"/>
              </a:spcBef>
              <a:buNone/>
              <a:defRPr sz="1280">
                <a:solidFill>
                  <a:schemeClr val="accent4"/>
                </a:solidFill>
              </a:defRPr>
            </a:lvl2pPr>
            <a:lvl3pPr marL="0" indent="0">
              <a:spcBef>
                <a:spcPts val="0"/>
              </a:spcBef>
              <a:buNone/>
              <a:defRPr sz="1280">
                <a:solidFill>
                  <a:schemeClr val="accent4"/>
                </a:solidFill>
              </a:defRPr>
            </a:lvl3pPr>
            <a:lvl4pPr marL="0" indent="0">
              <a:spcBef>
                <a:spcPts val="0"/>
              </a:spcBef>
              <a:buNone/>
              <a:defRPr sz="1280">
                <a:solidFill>
                  <a:schemeClr val="accent4"/>
                </a:solidFill>
              </a:defRPr>
            </a:lvl4pPr>
            <a:lvl5pPr marL="0" indent="0">
              <a:spcBef>
                <a:spcPts val="0"/>
              </a:spcBef>
              <a:buNone/>
              <a:defRPr sz="1280">
                <a:solidFill>
                  <a:schemeClr val="accent4"/>
                </a:solidFill>
              </a:defRPr>
            </a:lvl5pPr>
            <a:lvl6pPr marL="0" indent="0">
              <a:spcBef>
                <a:spcPts val="0"/>
              </a:spcBef>
              <a:buNone/>
              <a:defRPr sz="1280">
                <a:solidFill>
                  <a:schemeClr val="accent4"/>
                </a:solidFill>
              </a:defRPr>
            </a:lvl6pPr>
            <a:lvl7pPr marL="0" indent="0">
              <a:spcBef>
                <a:spcPts val="0"/>
              </a:spcBef>
              <a:buNone/>
              <a:defRPr sz="1280">
                <a:solidFill>
                  <a:schemeClr val="accent4"/>
                </a:solidFill>
              </a:defRPr>
            </a:lvl7pPr>
            <a:lvl8pPr marL="0" indent="0">
              <a:spcBef>
                <a:spcPts val="0"/>
              </a:spcBef>
              <a:buNone/>
              <a:defRPr sz="1280">
                <a:solidFill>
                  <a:schemeClr val="accent4"/>
                </a:solidFill>
              </a:defRPr>
            </a:lvl8pPr>
            <a:lvl9pPr marL="0" indent="0">
              <a:spcBef>
                <a:spcPts val="0"/>
              </a:spcBef>
              <a:buNone/>
              <a:defRPr sz="1280">
                <a:solidFill>
                  <a:srgbClr val="0CD973"/>
                </a:solidFill>
              </a:defRPr>
            </a:lvl9pPr>
          </a:lstStyle>
          <a:p>
            <a:pPr lvl="0"/>
            <a:r>
              <a:t>First.lastname@blackbaud.com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FAC63ED-BE78-AFDB-47CA-EA02CE66BDE1}"/>
              </a:ext>
            </a:extLst>
          </p:cNvPr>
          <p:cNvSpPr txBox="1"/>
          <p:nvPr/>
        </p:nvSpPr>
        <p:spPr>
          <a:xfrm>
            <a:off x="771525" y="3712714"/>
            <a:ext cx="1960959" cy="109332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sz="1828" b="1">
                <a:solidFill>
                  <a:schemeClr val="tx2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9629010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vigation Highl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0D569F3-B7F9-5695-6D6B-C1C6C352C0DD}"/>
              </a:ext>
            </a:extLst>
          </p:cNvPr>
          <p:cNvSpPr/>
          <p:nvPr/>
        </p:nvSpPr>
        <p:spPr>
          <a:xfrm>
            <a:off x="257176" y="2971803"/>
            <a:ext cx="1491615" cy="5393264"/>
          </a:xfrm>
          <a:prstGeom prst="roundRect">
            <a:avLst>
              <a:gd name="adj" fmla="val 3082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sz="823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9640463-A916-5F38-0474-E948706F0EA8}"/>
              </a:ext>
            </a:extLst>
          </p:cNvPr>
          <p:cNvSpPr/>
          <p:nvPr/>
        </p:nvSpPr>
        <p:spPr>
          <a:xfrm>
            <a:off x="1876150" y="2971803"/>
            <a:ext cx="1491615" cy="5393264"/>
          </a:xfrm>
          <a:prstGeom prst="roundRect">
            <a:avLst>
              <a:gd name="adj" fmla="val 4519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sz="823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E306CE78-B406-9DC2-178C-04E56F27C4B8}"/>
              </a:ext>
            </a:extLst>
          </p:cNvPr>
          <p:cNvSpPr/>
          <p:nvPr/>
        </p:nvSpPr>
        <p:spPr>
          <a:xfrm>
            <a:off x="3495125" y="2971803"/>
            <a:ext cx="1491615" cy="5393264"/>
          </a:xfrm>
          <a:prstGeom prst="roundRect">
            <a:avLst>
              <a:gd name="adj" fmla="val 451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823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2E4288EF-5C02-F92A-7721-A98AFA44917E}"/>
              </a:ext>
            </a:extLst>
          </p:cNvPr>
          <p:cNvSpPr/>
          <p:nvPr/>
        </p:nvSpPr>
        <p:spPr>
          <a:xfrm>
            <a:off x="5114100" y="2971803"/>
            <a:ext cx="1491615" cy="5393264"/>
          </a:xfrm>
          <a:prstGeom prst="roundRect">
            <a:avLst>
              <a:gd name="adj" fmla="val 4519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823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638793F-4C0B-753A-A3D0-B1631D64682B}"/>
              </a:ext>
            </a:extLst>
          </p:cNvPr>
          <p:cNvCxnSpPr>
            <a:cxnSpLocks/>
          </p:cNvCxnSpPr>
          <p:nvPr/>
        </p:nvCxnSpPr>
        <p:spPr>
          <a:xfrm>
            <a:off x="334328" y="4416389"/>
            <a:ext cx="316581" cy="0"/>
          </a:xfrm>
          <a:prstGeom prst="line">
            <a:avLst/>
          </a:prstGeom>
          <a:ln w="15875">
            <a:solidFill>
              <a:schemeClr val="accent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C54A822-7D6C-FE16-1C85-3A307D8F5477}"/>
              </a:ext>
            </a:extLst>
          </p:cNvPr>
          <p:cNvCxnSpPr>
            <a:cxnSpLocks/>
          </p:cNvCxnSpPr>
          <p:nvPr/>
        </p:nvCxnSpPr>
        <p:spPr>
          <a:xfrm>
            <a:off x="1953303" y="4388815"/>
            <a:ext cx="316581" cy="0"/>
          </a:xfrm>
          <a:prstGeom prst="line">
            <a:avLst/>
          </a:prstGeom>
          <a:ln w="15875">
            <a:solidFill>
              <a:schemeClr val="accent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40F1BAB-6F0A-BA22-3A86-038B7D5EAFE0}"/>
              </a:ext>
            </a:extLst>
          </p:cNvPr>
          <p:cNvCxnSpPr>
            <a:cxnSpLocks/>
          </p:cNvCxnSpPr>
          <p:nvPr/>
        </p:nvCxnSpPr>
        <p:spPr>
          <a:xfrm>
            <a:off x="3572277" y="4388815"/>
            <a:ext cx="316581" cy="0"/>
          </a:xfrm>
          <a:prstGeom prst="line">
            <a:avLst/>
          </a:prstGeom>
          <a:ln w="158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19FA175-88FA-F699-6051-879A668D40C6}"/>
              </a:ext>
            </a:extLst>
          </p:cNvPr>
          <p:cNvCxnSpPr>
            <a:cxnSpLocks/>
          </p:cNvCxnSpPr>
          <p:nvPr/>
        </p:nvCxnSpPr>
        <p:spPr>
          <a:xfrm>
            <a:off x="5193507" y="4388815"/>
            <a:ext cx="316581" cy="0"/>
          </a:xfrm>
          <a:prstGeom prst="line">
            <a:avLst/>
          </a:prstGeom>
          <a:ln w="15875">
            <a:solidFill>
              <a:schemeClr val="accent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DC8FF284-0FE0-B616-B15F-68DCCA724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9BDA46-B137-1586-7BED-326714B680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43388" y="9261080"/>
            <a:ext cx="741164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17D350-5266-7D15-DB6F-EEB23BD8B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175" y="9261080"/>
            <a:ext cx="3171825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481C5B-F9CF-D642-FB83-D70C34627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79D2-7339-4529-A556-9C117C8A757C}" type="slidenum">
              <a:rPr/>
              <a:pPr/>
              <a:t>‹#›</a:t>
            </a:fld>
            <a:endParaRPr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2B4B71C6-97AA-4577-7114-E820B34A00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34327" y="3040704"/>
            <a:ext cx="1337310" cy="110595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097">
                <a:solidFill>
                  <a:schemeClr val="accent1">
                    <a:alpha val="4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0" indent="0">
              <a:spcBef>
                <a:spcPts val="0"/>
              </a:spcBef>
              <a:buNone/>
              <a:defRPr sz="1097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2pPr>
            <a:lvl3pPr marL="0" indent="0">
              <a:spcBef>
                <a:spcPts val="0"/>
              </a:spcBef>
              <a:buNone/>
              <a:defRPr sz="1097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3pPr>
            <a:lvl4pPr marL="0" indent="0">
              <a:spcBef>
                <a:spcPts val="0"/>
              </a:spcBef>
              <a:buNone/>
              <a:defRPr sz="1097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4pPr>
            <a:lvl5pPr marL="0" indent="0">
              <a:spcBef>
                <a:spcPts val="0"/>
              </a:spcBef>
              <a:buNone/>
              <a:defRPr sz="1097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5pPr>
            <a:lvl6pPr marL="0" indent="0">
              <a:spcBef>
                <a:spcPts val="0"/>
              </a:spcBef>
              <a:buFont typeface="Arial" panose="020B0604020202020204" pitchFamily="34" charset="0"/>
              <a:buNone/>
              <a:defRPr sz="1097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6pPr>
            <a:lvl7pPr marL="0" indent="0">
              <a:spcBef>
                <a:spcPts val="0"/>
              </a:spcBef>
              <a:buNone/>
              <a:defRPr sz="1097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7pPr>
            <a:lvl8pPr marL="0" indent="0">
              <a:spcBef>
                <a:spcPts val="0"/>
              </a:spcBef>
              <a:buNone/>
              <a:defRPr sz="1097">
                <a:solidFill>
                  <a:schemeClr val="bg1"/>
                </a:solidFill>
              </a:defRPr>
            </a:lvl8pPr>
          </a:lstStyle>
          <a:p>
            <a:pPr lvl="0"/>
            <a:r>
              <a:t>Section Name One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134AD370-9F9F-CF81-8008-0E627E4D177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49627" y="4787921"/>
            <a:ext cx="1337310" cy="2476483"/>
          </a:xfrm>
        </p:spPr>
        <p:txBody>
          <a:bodyPr anchor="t"/>
          <a:lstStyle>
            <a:lvl1pPr marL="0" indent="0">
              <a:spcBef>
                <a:spcPts val="0"/>
              </a:spcBef>
              <a:spcAft>
                <a:spcPts val="548"/>
              </a:spcAft>
              <a:buNone/>
              <a:defRPr sz="823" kern="1200" dirty="0">
                <a:solidFill>
                  <a:schemeClr val="accent1"/>
                </a:solidFill>
                <a:latin typeface="+mn-lt"/>
                <a:ea typeface="+mn-ea"/>
                <a:cs typeface="Segoe UI Semibold" panose="020B0702040204020203" pitchFamily="34" charset="0"/>
              </a:defRPr>
            </a:lvl1pPr>
            <a:lvl2pPr marL="0" indent="0">
              <a:spcBef>
                <a:spcPts val="0"/>
              </a:spcBef>
              <a:spcAft>
                <a:spcPts val="548"/>
              </a:spcAft>
              <a:buNone/>
              <a:defRPr sz="823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defRPr>
            </a:lvl2pPr>
            <a:lvl3pPr marL="0" indent="0">
              <a:spcBef>
                <a:spcPts val="0"/>
              </a:spcBef>
              <a:spcAft>
                <a:spcPts val="548"/>
              </a:spcAft>
              <a:buNone/>
              <a:defRPr sz="823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defRPr>
            </a:lvl3pPr>
            <a:lvl4pPr marL="0" indent="0">
              <a:spcBef>
                <a:spcPts val="0"/>
              </a:spcBef>
              <a:spcAft>
                <a:spcPts val="548"/>
              </a:spcAft>
              <a:buNone/>
              <a:defRPr sz="823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defRPr>
            </a:lvl4pPr>
            <a:lvl5pPr marL="0" indent="0">
              <a:spcBef>
                <a:spcPts val="0"/>
              </a:spcBef>
              <a:spcAft>
                <a:spcPts val="548"/>
              </a:spcAft>
              <a:buNone/>
              <a:defRPr sz="823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defRPr>
            </a:lvl5pPr>
            <a:lvl6pPr marL="0" indent="0">
              <a:spcBef>
                <a:spcPts val="0"/>
              </a:spcBef>
              <a:spcAft>
                <a:spcPts val="548"/>
              </a:spcAft>
              <a:buFont typeface="Arial" panose="020B0604020202020204" pitchFamily="34" charset="0"/>
              <a:buNone/>
              <a:defRPr sz="823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defRPr>
            </a:lvl6pPr>
            <a:lvl7pPr marL="0" indent="0">
              <a:spcBef>
                <a:spcPts val="0"/>
              </a:spcBef>
              <a:spcAft>
                <a:spcPts val="548"/>
              </a:spcAft>
              <a:buNone/>
              <a:defRPr sz="823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defRPr>
            </a:lvl7pPr>
            <a:lvl8pPr marL="0" indent="0">
              <a:spcBef>
                <a:spcPts val="0"/>
              </a:spcBef>
              <a:spcAft>
                <a:spcPts val="548"/>
              </a:spcAft>
              <a:buNone/>
              <a:defRPr sz="823">
                <a:solidFill>
                  <a:schemeClr val="bg1"/>
                </a:solidFill>
              </a:defRPr>
            </a:lvl8pPr>
          </a:lstStyle>
          <a:p>
            <a:pPr lvl="0"/>
            <a:r>
              <a:t>Topics</a:t>
            </a:r>
          </a:p>
        </p:txBody>
      </p:sp>
      <p:sp>
        <p:nvSpPr>
          <p:cNvPr id="30" name="Text Placeholder 13">
            <a:extLst>
              <a:ext uri="{FF2B5EF4-FFF2-40B4-BE49-F238E27FC236}">
                <a16:creationId xmlns:a16="http://schemas.microsoft.com/office/drawing/2014/main" id="{13EACAB7-BE49-091C-A793-950C479C516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953302" y="3040705"/>
            <a:ext cx="1337310" cy="110595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097" kern="1200" dirty="0">
                <a:solidFill>
                  <a:schemeClr val="accent1">
                    <a:alpha val="40000"/>
                  </a:schemeClr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lvl1pPr>
            <a:lvl2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2pPr>
            <a:lvl3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3pPr>
            <a:lvl4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4pPr>
            <a:lvl5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5pPr>
            <a:lvl6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6pPr>
            <a:lvl7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7pPr>
            <a:lvl8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8pPr>
            <a:lvl9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9pPr>
          </a:lstStyle>
          <a:p>
            <a:pPr lvl="0"/>
            <a:r>
              <a:t>Section Name Two</a:t>
            </a:r>
          </a:p>
        </p:txBody>
      </p:sp>
      <p:sp>
        <p:nvSpPr>
          <p:cNvPr id="31" name="Text Placeholder 13">
            <a:extLst>
              <a:ext uri="{FF2B5EF4-FFF2-40B4-BE49-F238E27FC236}">
                <a16:creationId xmlns:a16="http://schemas.microsoft.com/office/drawing/2014/main" id="{37F45C1E-5E86-B8DB-EE24-ADA1BAAC91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572277" y="3040705"/>
            <a:ext cx="1337310" cy="110595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097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2pPr>
            <a:lvl3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3pPr>
            <a:lvl4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4pPr>
            <a:lvl5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5pPr>
            <a:lvl6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6pPr>
            <a:lvl7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7pPr>
            <a:lvl8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8pPr>
            <a:lvl9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9pPr>
          </a:lstStyle>
          <a:p>
            <a:pPr lvl="0"/>
            <a:r>
              <a:t>Section Name Three</a:t>
            </a:r>
          </a:p>
        </p:txBody>
      </p:sp>
      <p:sp>
        <p:nvSpPr>
          <p:cNvPr id="32" name="Text Placeholder 13">
            <a:extLst>
              <a:ext uri="{FF2B5EF4-FFF2-40B4-BE49-F238E27FC236}">
                <a16:creationId xmlns:a16="http://schemas.microsoft.com/office/drawing/2014/main" id="{82CFAE70-F9C6-9466-8412-BB47CB8A2ED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193506" y="3040705"/>
            <a:ext cx="1337310" cy="110595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097">
                <a:solidFill>
                  <a:schemeClr val="accent1">
                    <a:alpha val="4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2pPr>
            <a:lvl3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3pPr>
            <a:lvl4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4pPr>
            <a:lvl5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5pPr>
            <a:lvl6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6pPr>
            <a:lvl7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7pPr>
            <a:lvl8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8pPr>
            <a:lvl9pPr marL="0" indent="0">
              <a:spcBef>
                <a:spcPts val="0"/>
              </a:spcBef>
              <a:buNone/>
              <a:defRPr sz="1097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9pPr>
          </a:lstStyle>
          <a:p>
            <a:pPr lvl="0"/>
            <a:r>
              <a:t>Section Name Four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F827D19-00F4-5E77-437A-80FB27D8A1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7242" y="1879941"/>
            <a:ext cx="411480" cy="105664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78E77DDD-DA59-E3A2-DC6B-9E72122B133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16217" y="1879941"/>
            <a:ext cx="411480" cy="105664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7C588C07-808D-3582-9860-8604D5DFA11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035192" y="1879941"/>
            <a:ext cx="411480" cy="1056640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20AB46D7-B1E2-05E5-74A7-D4FB7B1A49A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654166" y="1879941"/>
            <a:ext cx="411480" cy="1056640"/>
          </a:xfrm>
          <a:prstGeom prst="rect">
            <a:avLst/>
          </a:prstGeom>
        </p:spPr>
      </p:pic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A2F901F2-3661-8342-4C2E-44083010A9D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20611" y="4785208"/>
            <a:ext cx="1337310" cy="2476483"/>
          </a:xfrm>
        </p:spPr>
        <p:txBody>
          <a:bodyPr anchor="t"/>
          <a:lstStyle>
            <a:lvl1pPr marL="0" indent="0">
              <a:spcBef>
                <a:spcPts val="0"/>
              </a:spcBef>
              <a:spcAft>
                <a:spcPts val="548"/>
              </a:spcAft>
              <a:buNone/>
              <a:defRPr sz="823">
                <a:solidFill>
                  <a:schemeClr val="accent1"/>
                </a:solidFill>
                <a:latin typeface="+mn-lt"/>
                <a:cs typeface="Segoe UI Semibold" panose="020B0702040204020203" pitchFamily="34" charset="0"/>
              </a:defRPr>
            </a:lvl1pPr>
            <a:lvl2pPr marL="0" indent="0">
              <a:spcBef>
                <a:spcPts val="0"/>
              </a:spcBef>
              <a:spcAft>
                <a:spcPts val="548"/>
              </a:spcAft>
              <a:buNone/>
              <a:defRPr sz="823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defRPr>
            </a:lvl2pPr>
            <a:lvl3pPr marL="0" indent="0">
              <a:spcBef>
                <a:spcPts val="0"/>
              </a:spcBef>
              <a:spcAft>
                <a:spcPts val="548"/>
              </a:spcAft>
              <a:buNone/>
              <a:defRPr sz="823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defRPr>
            </a:lvl3pPr>
            <a:lvl4pPr marL="0" indent="0">
              <a:spcBef>
                <a:spcPts val="0"/>
              </a:spcBef>
              <a:spcAft>
                <a:spcPts val="548"/>
              </a:spcAft>
              <a:buNone/>
              <a:defRPr sz="823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defRPr>
            </a:lvl4pPr>
            <a:lvl5pPr marL="0" indent="0">
              <a:spcBef>
                <a:spcPts val="0"/>
              </a:spcBef>
              <a:spcAft>
                <a:spcPts val="548"/>
              </a:spcAft>
              <a:buNone/>
              <a:defRPr sz="823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defRPr>
            </a:lvl5pPr>
            <a:lvl6pPr marL="0" indent="0">
              <a:spcBef>
                <a:spcPts val="0"/>
              </a:spcBef>
              <a:spcAft>
                <a:spcPts val="548"/>
              </a:spcAft>
              <a:buFont typeface="Arial" panose="020B0604020202020204" pitchFamily="34" charset="0"/>
              <a:buNone/>
              <a:defRPr sz="823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defRPr>
            </a:lvl6pPr>
            <a:lvl7pPr marL="0" indent="0">
              <a:spcBef>
                <a:spcPts val="0"/>
              </a:spcBef>
              <a:spcAft>
                <a:spcPts val="548"/>
              </a:spcAft>
              <a:buNone/>
              <a:defRPr sz="823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defRPr>
            </a:lvl7pPr>
            <a:lvl8pPr marL="0" indent="0">
              <a:spcBef>
                <a:spcPts val="0"/>
              </a:spcBef>
              <a:spcAft>
                <a:spcPts val="548"/>
              </a:spcAft>
              <a:buNone/>
              <a:defRPr sz="823">
                <a:solidFill>
                  <a:schemeClr val="bg1"/>
                </a:solidFill>
              </a:defRPr>
            </a:lvl8pPr>
          </a:lstStyle>
          <a:p>
            <a:pPr lvl="0"/>
            <a:r>
              <a:t>Topics</a:t>
            </a:r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8C4E451A-724B-CD15-E0AA-F92EDBBF94D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572277" y="4789611"/>
            <a:ext cx="1337310" cy="2476483"/>
          </a:xfrm>
        </p:spPr>
        <p:txBody>
          <a:bodyPr anchor="t"/>
          <a:lstStyle>
            <a:lvl1pPr marL="0" indent="0">
              <a:spcBef>
                <a:spcPts val="0"/>
              </a:spcBef>
              <a:spcAft>
                <a:spcPts val="548"/>
              </a:spcAft>
              <a:buNone/>
              <a:defRPr sz="823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defRPr>
            </a:lvl1pPr>
            <a:lvl2pPr marL="0" indent="0">
              <a:spcBef>
                <a:spcPts val="0"/>
              </a:spcBef>
              <a:spcAft>
                <a:spcPts val="548"/>
              </a:spcAft>
              <a:buNone/>
              <a:defRPr sz="823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defRPr>
            </a:lvl2pPr>
            <a:lvl3pPr marL="0" indent="0">
              <a:spcBef>
                <a:spcPts val="0"/>
              </a:spcBef>
              <a:spcAft>
                <a:spcPts val="548"/>
              </a:spcAft>
              <a:buNone/>
              <a:defRPr sz="823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defRPr>
            </a:lvl3pPr>
            <a:lvl4pPr marL="0" indent="0">
              <a:spcBef>
                <a:spcPts val="0"/>
              </a:spcBef>
              <a:spcAft>
                <a:spcPts val="548"/>
              </a:spcAft>
              <a:buNone/>
              <a:defRPr sz="823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defRPr>
            </a:lvl4pPr>
            <a:lvl5pPr marL="0" indent="0">
              <a:spcBef>
                <a:spcPts val="0"/>
              </a:spcBef>
              <a:spcAft>
                <a:spcPts val="548"/>
              </a:spcAft>
              <a:buNone/>
              <a:defRPr sz="823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defRPr>
            </a:lvl5pPr>
            <a:lvl6pPr marL="0" indent="0">
              <a:spcBef>
                <a:spcPts val="0"/>
              </a:spcBef>
              <a:spcAft>
                <a:spcPts val="548"/>
              </a:spcAft>
              <a:buFont typeface="Arial" panose="020B0604020202020204" pitchFamily="34" charset="0"/>
              <a:buNone/>
              <a:defRPr sz="823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defRPr>
            </a:lvl6pPr>
            <a:lvl7pPr marL="0" indent="0">
              <a:spcBef>
                <a:spcPts val="0"/>
              </a:spcBef>
              <a:spcAft>
                <a:spcPts val="548"/>
              </a:spcAft>
              <a:buNone/>
              <a:defRPr sz="823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defRPr>
            </a:lvl7pPr>
            <a:lvl8pPr marL="0" indent="0">
              <a:spcBef>
                <a:spcPts val="0"/>
              </a:spcBef>
              <a:spcAft>
                <a:spcPts val="548"/>
              </a:spcAft>
              <a:buNone/>
              <a:defRPr sz="823">
                <a:solidFill>
                  <a:schemeClr val="bg1"/>
                </a:solidFill>
              </a:defRPr>
            </a:lvl8pPr>
          </a:lstStyle>
          <a:p>
            <a:pPr lvl="0"/>
            <a:r>
              <a:t>Topics</a:t>
            </a:r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00DD52F5-539F-7B3C-1E84-599E2F041EFA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191251" y="4785208"/>
            <a:ext cx="1337310" cy="2476483"/>
          </a:xfrm>
        </p:spPr>
        <p:txBody>
          <a:bodyPr anchor="t"/>
          <a:lstStyle>
            <a:lvl1pPr marL="0" indent="0">
              <a:spcBef>
                <a:spcPts val="0"/>
              </a:spcBef>
              <a:spcAft>
                <a:spcPts val="548"/>
              </a:spcAft>
              <a:buNone/>
              <a:defRPr sz="823">
                <a:solidFill>
                  <a:schemeClr val="accent1"/>
                </a:solidFill>
                <a:latin typeface="+mn-lt"/>
                <a:cs typeface="Segoe UI Semibold" panose="020B0702040204020203" pitchFamily="34" charset="0"/>
              </a:defRPr>
            </a:lvl1pPr>
            <a:lvl2pPr marL="0" indent="0">
              <a:spcBef>
                <a:spcPts val="0"/>
              </a:spcBef>
              <a:spcAft>
                <a:spcPts val="548"/>
              </a:spcAft>
              <a:buNone/>
              <a:defRPr sz="823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defRPr>
            </a:lvl2pPr>
            <a:lvl3pPr marL="0" indent="0">
              <a:spcBef>
                <a:spcPts val="0"/>
              </a:spcBef>
              <a:spcAft>
                <a:spcPts val="548"/>
              </a:spcAft>
              <a:buNone/>
              <a:defRPr sz="823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defRPr>
            </a:lvl3pPr>
            <a:lvl4pPr marL="0" indent="0">
              <a:spcBef>
                <a:spcPts val="0"/>
              </a:spcBef>
              <a:spcAft>
                <a:spcPts val="548"/>
              </a:spcAft>
              <a:buNone/>
              <a:defRPr sz="823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defRPr>
            </a:lvl4pPr>
            <a:lvl5pPr marL="0" indent="0">
              <a:spcBef>
                <a:spcPts val="0"/>
              </a:spcBef>
              <a:spcAft>
                <a:spcPts val="548"/>
              </a:spcAft>
              <a:buNone/>
              <a:defRPr sz="823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defRPr>
            </a:lvl5pPr>
            <a:lvl6pPr marL="0" indent="0">
              <a:spcBef>
                <a:spcPts val="0"/>
              </a:spcBef>
              <a:spcAft>
                <a:spcPts val="548"/>
              </a:spcAft>
              <a:buFont typeface="Arial" panose="020B0604020202020204" pitchFamily="34" charset="0"/>
              <a:buNone/>
              <a:defRPr sz="823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defRPr>
            </a:lvl6pPr>
            <a:lvl7pPr marL="0" indent="0">
              <a:spcBef>
                <a:spcPts val="0"/>
              </a:spcBef>
              <a:spcAft>
                <a:spcPts val="548"/>
              </a:spcAft>
              <a:buNone/>
              <a:defRPr sz="823">
                <a:solidFill>
                  <a:schemeClr val="bg1"/>
                </a:solidFill>
                <a:latin typeface="+mn-lt"/>
                <a:cs typeface="Segoe UI Semibold" panose="020B0702040204020203" pitchFamily="34" charset="0"/>
              </a:defRPr>
            </a:lvl7pPr>
            <a:lvl8pPr marL="0" indent="0">
              <a:spcBef>
                <a:spcPts val="0"/>
              </a:spcBef>
              <a:spcAft>
                <a:spcPts val="548"/>
              </a:spcAft>
              <a:buNone/>
              <a:defRPr sz="823">
                <a:solidFill>
                  <a:schemeClr val="bg1"/>
                </a:solidFill>
              </a:defRPr>
            </a:lvl8pPr>
          </a:lstStyle>
          <a:p>
            <a:pPr lvl="0"/>
            <a:r>
              <a:t>Topics</a:t>
            </a:r>
          </a:p>
        </p:txBody>
      </p:sp>
    </p:spTree>
    <p:extLst>
      <p:ext uri="{BB962C8B-B14F-4D97-AF65-F5344CB8AC3E}">
        <p14:creationId xmlns:p14="http://schemas.microsoft.com/office/powerpoint/2010/main" val="31530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52892A3-792A-DFA9-E23C-F9EE6935D908}"/>
              </a:ext>
            </a:extLst>
          </p:cNvPr>
          <p:cNvSpPr txBox="1"/>
          <p:nvPr/>
        </p:nvSpPr>
        <p:spPr>
          <a:xfrm>
            <a:off x="257175" y="660401"/>
            <a:ext cx="2014538" cy="7113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GB" sz="1463" b="1">
                <a:solidFill>
                  <a:schemeClr val="tx2"/>
                </a:solidFill>
              </a:rPr>
              <a:t>Author guidance</a:t>
            </a:r>
            <a:endParaRPr sz="1463" b="1">
              <a:solidFill>
                <a:schemeClr val="tx2"/>
              </a:solidFill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BD78B3B-8764-EF44-03CB-F89498837AC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71725" y="1816099"/>
            <a:ext cx="4229100" cy="6769098"/>
          </a:xfrm>
        </p:spPr>
        <p:txBody>
          <a:bodyPr/>
          <a:lstStyle>
            <a:lvl1pPr marL="208955" indent="-208955">
              <a:buFont typeface="+mj-lt"/>
              <a:buAutoNum type="arabicPeriod"/>
              <a:defRPr sz="1097"/>
            </a:lvl1pPr>
            <a:lvl2pPr marL="208955" indent="0">
              <a:spcBef>
                <a:spcPts val="183"/>
              </a:spcBef>
              <a:buFont typeface="Segoe UI" panose="020B0502040204020203" pitchFamily="34" charset="0"/>
              <a:buChar char="​"/>
              <a:defRPr sz="823" i="1"/>
            </a:lvl2pPr>
            <a:lvl3pPr marL="376118" indent="-83582">
              <a:defRPr sz="731"/>
            </a:lvl3pPr>
            <a:lvl4pPr marL="376118" indent="-83582">
              <a:defRPr sz="731"/>
            </a:lvl4pPr>
            <a:lvl5pPr marL="376118" indent="-83582">
              <a:defRPr sz="731"/>
            </a:lvl5pPr>
            <a:lvl6pPr marL="292537" indent="0">
              <a:buNone/>
              <a:defRPr sz="731"/>
            </a:lvl6pPr>
            <a:lvl7pPr marL="376118" indent="-83582">
              <a:defRPr sz="731"/>
            </a:lvl7pPr>
            <a:lvl8pPr marL="376118" indent="-83582">
              <a:defRPr sz="731"/>
            </a:lvl8pPr>
            <a:lvl9pPr marL="376118" indent="-83582">
              <a:tabLst/>
              <a:defRPr sz="731"/>
            </a:lvl9pPr>
          </a:lstStyle>
          <a:p>
            <a:pPr lvl="0"/>
            <a:r>
              <a:t>Enter agenda topics. For second level text, press Enter and then Tab key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D4B615-8AD3-D600-7615-E61C46CF7E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43388" y="9261080"/>
            <a:ext cx="741164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1ED7E3-B978-E939-1DCE-F8D49445E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175" y="9261080"/>
            <a:ext cx="3171825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5299DD-7C55-E6F4-B7A4-82357CFB0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79D2-7339-4529-A556-9C117C8A757C}" type="slidenum">
              <a:rPr/>
              <a:pPr/>
              <a:t>‹#›</a:t>
            </a:fld>
            <a:endParaRPr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C306F6D-2C0B-660D-9213-B3243539DCC5}"/>
              </a:ext>
            </a:extLst>
          </p:cNvPr>
          <p:cNvCxnSpPr>
            <a:cxnSpLocks/>
          </p:cNvCxnSpPr>
          <p:nvPr/>
        </p:nvCxnSpPr>
        <p:spPr>
          <a:xfrm>
            <a:off x="257175" y="1651000"/>
            <a:ext cx="285527" cy="0"/>
          </a:xfrm>
          <a:prstGeom prst="line">
            <a:avLst/>
          </a:prstGeom>
          <a:ln w="19050">
            <a:solidFill>
              <a:srgbClr val="0D79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866C2F3-5D31-6A57-8F83-FFB265BE3173}"/>
              </a:ext>
            </a:extLst>
          </p:cNvPr>
          <p:cNvSpPr/>
          <p:nvPr/>
        </p:nvSpPr>
        <p:spPr>
          <a:xfrm>
            <a:off x="0" y="0"/>
            <a:ext cx="6858000" cy="132080"/>
          </a:xfrm>
          <a:prstGeom prst="rect">
            <a:avLst/>
          </a:prstGeom>
          <a:solidFill>
            <a:srgbClr val="0D7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823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E4E5AF39-C553-7FDC-12CD-8345D85FB0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18548" y="9294357"/>
            <a:ext cx="1087253" cy="258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3045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ne Presenter">
    <p:bg>
      <p:bgPr>
        <a:solidFill>
          <a:srgbClr val="0D79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5D737C89-26CA-793C-4F1F-8CDB7F900211}"/>
              </a:ext>
            </a:extLst>
          </p:cNvPr>
          <p:cNvSpPr/>
          <p:nvPr/>
        </p:nvSpPr>
        <p:spPr>
          <a:xfrm>
            <a:off x="2411016" y="0"/>
            <a:ext cx="4457700" cy="9906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823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65B928C-4810-30B5-E567-0CC98D302136}"/>
              </a:ext>
            </a:extLst>
          </p:cNvPr>
          <p:cNvCxnSpPr>
            <a:cxnSpLocks/>
          </p:cNvCxnSpPr>
          <p:nvPr/>
        </p:nvCxnSpPr>
        <p:spPr>
          <a:xfrm>
            <a:off x="3425428" y="4198257"/>
            <a:ext cx="514350" cy="0"/>
          </a:xfrm>
          <a:prstGeom prst="line">
            <a:avLst/>
          </a:prstGeom>
          <a:ln w="15875">
            <a:solidFill>
              <a:srgbClr val="0D79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02BE33CF-7D32-8B85-FA3A-9D7D33EDE07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628775" y="2311400"/>
            <a:ext cx="1543050" cy="3962400"/>
          </a:xfrm>
          <a:prstGeom prst="ellipse">
            <a:avLst/>
          </a:prstGeom>
          <a:solidFill>
            <a:srgbClr val="F2F2F2"/>
          </a:solidFill>
        </p:spPr>
        <p:txBody>
          <a:bodyPr tIns="91440"/>
          <a:lstStyle>
            <a:lvl1pPr marL="0" indent="0" algn="ctr">
              <a:spcBef>
                <a:spcPts val="0"/>
              </a:spcBef>
              <a:buNone/>
              <a:defRPr sz="823">
                <a:solidFill>
                  <a:schemeClr val="bg1"/>
                </a:solidFill>
              </a:defRPr>
            </a:lvl1pPr>
          </a:lstStyle>
          <a:p>
            <a:r>
              <a:t>Click icon </a:t>
            </a:r>
            <a:br>
              <a:rPr/>
            </a:br>
            <a:r>
              <a:t>to insert picture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0ABB3A7-5103-758A-E2C0-99C4C58CBEB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425429" y="2987529"/>
            <a:ext cx="2828925" cy="86480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463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463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463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463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463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463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463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463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463" b="1">
                <a:solidFill>
                  <a:schemeClr val="tx2"/>
                </a:solidFill>
              </a:defRPr>
            </a:lvl9pPr>
          </a:lstStyle>
          <a:p>
            <a:pPr lvl="0"/>
            <a:r>
              <a:t>Firstname Lastname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A8CE05-DA41-E0A5-8CFB-07E49D6B405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25429" y="4586440"/>
            <a:ext cx="2828925" cy="586694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914" i="1"/>
            </a:lvl1pPr>
            <a:lvl2pPr marL="0" indent="0">
              <a:spcBef>
                <a:spcPts val="0"/>
              </a:spcBef>
              <a:buNone/>
              <a:defRPr sz="914" i="1"/>
            </a:lvl2pPr>
            <a:lvl3pPr marL="0" indent="0">
              <a:spcBef>
                <a:spcPts val="0"/>
              </a:spcBef>
              <a:buNone/>
              <a:defRPr sz="914" i="1"/>
            </a:lvl3pPr>
            <a:lvl4pPr marL="0" indent="0">
              <a:spcBef>
                <a:spcPts val="0"/>
              </a:spcBef>
              <a:buNone/>
              <a:defRPr sz="914" i="1"/>
            </a:lvl4pPr>
            <a:lvl5pPr marL="0" indent="0">
              <a:spcBef>
                <a:spcPts val="0"/>
              </a:spcBef>
              <a:buNone/>
              <a:defRPr sz="914" i="1"/>
            </a:lvl5pPr>
            <a:lvl6pPr marL="0" indent="0">
              <a:spcBef>
                <a:spcPts val="0"/>
              </a:spcBef>
              <a:buNone/>
              <a:defRPr sz="914" i="1"/>
            </a:lvl6pPr>
            <a:lvl7pPr marL="0" indent="0">
              <a:spcBef>
                <a:spcPts val="0"/>
              </a:spcBef>
              <a:buNone/>
              <a:defRPr sz="914" i="1"/>
            </a:lvl7pPr>
            <a:lvl8pPr marL="0" indent="0">
              <a:spcBef>
                <a:spcPts val="0"/>
              </a:spcBef>
              <a:buNone/>
              <a:defRPr sz="914" i="1"/>
            </a:lvl8pPr>
            <a:lvl9pPr marL="0" indent="0">
              <a:spcBef>
                <a:spcPts val="0"/>
              </a:spcBef>
              <a:buNone/>
              <a:defRPr sz="914" i="1"/>
            </a:lvl9pPr>
          </a:lstStyle>
          <a:p>
            <a:pPr lvl="0"/>
            <a:r>
              <a:t>Presenter 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1EE1BB-A231-DC5B-974B-A0BC206A625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429001" y="5283200"/>
            <a:ext cx="2828925" cy="1100667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731"/>
            </a:lvl1pPr>
            <a:lvl2pPr marL="0" indent="0">
              <a:spcBef>
                <a:spcPts val="0"/>
              </a:spcBef>
              <a:buNone/>
              <a:defRPr sz="731"/>
            </a:lvl2pPr>
            <a:lvl3pPr marL="0" indent="0">
              <a:spcBef>
                <a:spcPts val="0"/>
              </a:spcBef>
              <a:buNone/>
              <a:defRPr sz="731"/>
            </a:lvl3pPr>
            <a:lvl4pPr marL="0" indent="0">
              <a:spcBef>
                <a:spcPts val="0"/>
              </a:spcBef>
              <a:buNone/>
              <a:defRPr sz="731"/>
            </a:lvl4pPr>
            <a:lvl5pPr marL="0" indent="0">
              <a:spcBef>
                <a:spcPts val="0"/>
              </a:spcBef>
              <a:buNone/>
              <a:defRPr sz="731"/>
            </a:lvl5pPr>
            <a:lvl6pPr marL="0" indent="0">
              <a:spcBef>
                <a:spcPts val="0"/>
              </a:spcBef>
              <a:buNone/>
              <a:defRPr sz="731"/>
            </a:lvl6pPr>
            <a:lvl7pPr marL="0" indent="0">
              <a:spcBef>
                <a:spcPts val="0"/>
              </a:spcBef>
              <a:buNone/>
              <a:defRPr sz="731"/>
            </a:lvl7pPr>
            <a:lvl8pPr marL="0" indent="0">
              <a:spcBef>
                <a:spcPts val="0"/>
              </a:spcBef>
              <a:buNone/>
              <a:defRPr sz="731"/>
            </a:lvl8pPr>
            <a:lvl9pPr marL="0" indent="0">
              <a:spcBef>
                <a:spcPts val="0"/>
              </a:spcBef>
              <a:buNone/>
              <a:defRPr sz="731"/>
            </a:lvl9pPr>
          </a:lstStyle>
          <a:p>
            <a:pPr lvl="0"/>
            <a:r>
              <a:t>Add your email, hometown, your favorite cause or any other info you want to customize your intro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49D089-4E0C-6A81-E996-7CC8C08305C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57175" y="660401"/>
            <a:ext cx="1371600" cy="23271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914" b="1" cap="all" baseline="0">
                <a:solidFill>
                  <a:srgbClr val="EBFBFF"/>
                </a:solidFill>
              </a:defRPr>
            </a:lvl1pPr>
            <a:lvl2pPr marL="0" indent="0">
              <a:spcBef>
                <a:spcPts val="0"/>
              </a:spcBef>
              <a:buNone/>
              <a:defRPr sz="914" b="1" cap="all" baseline="0">
                <a:solidFill>
                  <a:schemeClr val="accent4"/>
                </a:solidFill>
              </a:defRPr>
            </a:lvl2pPr>
            <a:lvl3pPr marL="0" indent="0">
              <a:spcBef>
                <a:spcPts val="0"/>
              </a:spcBef>
              <a:buNone/>
              <a:defRPr sz="914" b="1" cap="all" baseline="0">
                <a:solidFill>
                  <a:schemeClr val="accent4"/>
                </a:solidFill>
              </a:defRPr>
            </a:lvl3pPr>
            <a:lvl4pPr marL="0" indent="0">
              <a:spcBef>
                <a:spcPts val="0"/>
              </a:spcBef>
              <a:buNone/>
              <a:defRPr sz="914" b="1" cap="all" baseline="0">
                <a:solidFill>
                  <a:schemeClr val="accent4"/>
                </a:solidFill>
              </a:defRPr>
            </a:lvl4pPr>
            <a:lvl5pPr marL="0" indent="0">
              <a:spcBef>
                <a:spcPts val="0"/>
              </a:spcBef>
              <a:buNone/>
              <a:defRPr sz="914" b="1" cap="all" baseline="0">
                <a:solidFill>
                  <a:schemeClr val="accent4"/>
                </a:solidFill>
              </a:defRPr>
            </a:lvl5pPr>
            <a:lvl6pPr marL="0" indent="0">
              <a:spcBef>
                <a:spcPts val="0"/>
              </a:spcBef>
              <a:buNone/>
              <a:defRPr sz="914" b="1" cap="all" baseline="0">
                <a:solidFill>
                  <a:schemeClr val="accent4"/>
                </a:solidFill>
              </a:defRPr>
            </a:lvl6pPr>
            <a:lvl7pPr marL="0" indent="0">
              <a:spcBef>
                <a:spcPts val="0"/>
              </a:spcBef>
              <a:buNone/>
              <a:defRPr sz="914" b="1" cap="all" baseline="0">
                <a:solidFill>
                  <a:schemeClr val="accent4"/>
                </a:solidFill>
              </a:defRPr>
            </a:lvl7pPr>
            <a:lvl8pPr marL="0" indent="0">
              <a:spcBef>
                <a:spcPts val="0"/>
              </a:spcBef>
              <a:buNone/>
              <a:defRPr sz="914" b="1" cap="all" baseline="0">
                <a:solidFill>
                  <a:schemeClr val="accent4"/>
                </a:solidFill>
              </a:defRPr>
            </a:lvl8pPr>
            <a:lvl9pPr marL="0" indent="0">
              <a:spcBef>
                <a:spcPts val="0"/>
              </a:spcBef>
              <a:buNone/>
              <a:defRPr sz="914" b="1" cap="all" baseline="0">
                <a:solidFill>
                  <a:schemeClr val="accent4"/>
                </a:solidFill>
              </a:defRPr>
            </a:lvl9pPr>
          </a:lstStyle>
          <a:p>
            <a:pPr lvl="0"/>
            <a:r>
              <a:t>OPTIONAL STATEMENT </a:t>
            </a:r>
            <a:br>
              <a:rPr/>
            </a:br>
            <a:r>
              <a:t>(Ex: meet your TRAINER!)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70129429-EDE4-0536-CA9A-634BEF8186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43388" y="9261080"/>
            <a:ext cx="741164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808FBE7F-24C8-18F8-E885-822900AF9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175" y="9261080"/>
            <a:ext cx="3171825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E46F8E08-6E98-667E-6F00-158785D9E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79D2-7339-4529-A556-9C117C8A757C}" type="slidenum">
              <a:rPr/>
              <a:pPr/>
              <a:t>‹#›</a:t>
            </a:fld>
            <a:endParaRPr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00B78B12-7692-6F8D-136D-1FBE0E68FD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18548" y="9294357"/>
            <a:ext cx="1087253" cy="258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6827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wo Presenters">
    <p:bg>
      <p:bgPr>
        <a:solidFill>
          <a:srgbClr val="0D79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CC40295-0A95-20C8-FB46-D34B7D35D6E8}"/>
              </a:ext>
            </a:extLst>
          </p:cNvPr>
          <p:cNvSpPr/>
          <p:nvPr/>
        </p:nvSpPr>
        <p:spPr>
          <a:xfrm>
            <a:off x="2400300" y="0"/>
            <a:ext cx="4457700" cy="9906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823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483042E-7586-8306-063C-11CDD0C5BE96}"/>
              </a:ext>
            </a:extLst>
          </p:cNvPr>
          <p:cNvCxnSpPr>
            <a:cxnSpLocks/>
          </p:cNvCxnSpPr>
          <p:nvPr/>
        </p:nvCxnSpPr>
        <p:spPr>
          <a:xfrm>
            <a:off x="3257550" y="6907654"/>
            <a:ext cx="514350" cy="0"/>
          </a:xfrm>
          <a:prstGeom prst="line">
            <a:avLst/>
          </a:prstGeom>
          <a:ln w="15875">
            <a:solidFill>
              <a:srgbClr val="0D79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68593E6-2813-6057-08A4-60ACCB0B1B8E}"/>
              </a:ext>
            </a:extLst>
          </p:cNvPr>
          <p:cNvCxnSpPr>
            <a:cxnSpLocks/>
          </p:cNvCxnSpPr>
          <p:nvPr/>
        </p:nvCxnSpPr>
        <p:spPr>
          <a:xfrm>
            <a:off x="3257550" y="2742861"/>
            <a:ext cx="514350" cy="0"/>
          </a:xfrm>
          <a:prstGeom prst="line">
            <a:avLst/>
          </a:prstGeom>
          <a:ln w="15875">
            <a:solidFill>
              <a:srgbClr val="0D79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02BE33CF-7D32-8B85-FA3A-9D7D33EDE07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53792" y="1247422"/>
            <a:ext cx="1293019" cy="3320345"/>
          </a:xfrm>
          <a:prstGeom prst="ellipse">
            <a:avLst/>
          </a:prstGeom>
          <a:solidFill>
            <a:srgbClr val="F2F2F2"/>
          </a:solidFill>
        </p:spPr>
        <p:txBody>
          <a:bodyPr tIns="91440"/>
          <a:lstStyle>
            <a:lvl1pPr marL="0" indent="0" algn="ctr">
              <a:spcBef>
                <a:spcPts val="0"/>
              </a:spcBef>
              <a:buNone/>
              <a:defRPr sz="823">
                <a:solidFill>
                  <a:schemeClr val="bg1"/>
                </a:solidFill>
              </a:defRPr>
            </a:lvl1pPr>
          </a:lstStyle>
          <a:p>
            <a:r>
              <a:t>Click icon </a:t>
            </a:r>
            <a:br>
              <a:rPr/>
            </a:br>
            <a:r>
              <a:t>to insert picture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798708FF-0786-2282-00FA-E5DB108960D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257550" y="1532133"/>
            <a:ext cx="2828925" cy="86480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463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463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463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463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463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463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463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463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463" b="1">
                <a:solidFill>
                  <a:schemeClr val="tx2"/>
                </a:solidFill>
              </a:defRPr>
            </a:lvl9pPr>
          </a:lstStyle>
          <a:p>
            <a:pPr lvl="0"/>
            <a:r>
              <a:t>Firstname Lastname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D6F9C72D-1B27-03FD-B2E1-675DD3B73C3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57550" y="3131043"/>
            <a:ext cx="2828925" cy="58115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914" i="1"/>
            </a:lvl1pPr>
            <a:lvl2pPr marL="0" indent="0">
              <a:spcBef>
                <a:spcPts val="0"/>
              </a:spcBef>
              <a:buNone/>
              <a:defRPr sz="914" i="1"/>
            </a:lvl2pPr>
            <a:lvl3pPr marL="0" indent="0">
              <a:spcBef>
                <a:spcPts val="0"/>
              </a:spcBef>
              <a:buNone/>
              <a:defRPr sz="914" i="1"/>
            </a:lvl3pPr>
            <a:lvl4pPr marL="0" indent="0">
              <a:spcBef>
                <a:spcPts val="0"/>
              </a:spcBef>
              <a:buNone/>
              <a:defRPr sz="914" i="1"/>
            </a:lvl4pPr>
            <a:lvl5pPr marL="0" indent="0">
              <a:spcBef>
                <a:spcPts val="0"/>
              </a:spcBef>
              <a:buNone/>
              <a:defRPr sz="914" i="1"/>
            </a:lvl5pPr>
            <a:lvl6pPr marL="0" indent="0">
              <a:spcBef>
                <a:spcPts val="0"/>
              </a:spcBef>
              <a:buNone/>
              <a:defRPr sz="914" i="1"/>
            </a:lvl6pPr>
            <a:lvl7pPr marL="0" indent="0">
              <a:spcBef>
                <a:spcPts val="0"/>
              </a:spcBef>
              <a:buNone/>
              <a:defRPr sz="914" i="1"/>
            </a:lvl7pPr>
            <a:lvl8pPr marL="0" indent="0">
              <a:spcBef>
                <a:spcPts val="0"/>
              </a:spcBef>
              <a:buNone/>
              <a:defRPr sz="914" i="1"/>
            </a:lvl8pPr>
            <a:lvl9pPr marL="0" indent="0">
              <a:spcBef>
                <a:spcPts val="0"/>
              </a:spcBef>
              <a:buNone/>
              <a:defRPr sz="914" i="1"/>
            </a:lvl9pPr>
          </a:lstStyle>
          <a:p>
            <a:pPr lvl="0"/>
            <a:r>
              <a:t>Presenter title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9014A3A-B791-97AB-F3CC-7AB60B548D0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257551" y="3842435"/>
            <a:ext cx="2828925" cy="760764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731"/>
            </a:lvl1pPr>
            <a:lvl2pPr marL="0" indent="0">
              <a:spcBef>
                <a:spcPts val="0"/>
              </a:spcBef>
              <a:buNone/>
              <a:defRPr sz="731"/>
            </a:lvl2pPr>
            <a:lvl3pPr marL="0" indent="0">
              <a:spcBef>
                <a:spcPts val="0"/>
              </a:spcBef>
              <a:buNone/>
              <a:defRPr sz="731"/>
            </a:lvl3pPr>
            <a:lvl4pPr marL="0" indent="0">
              <a:spcBef>
                <a:spcPts val="0"/>
              </a:spcBef>
              <a:buNone/>
              <a:defRPr sz="731"/>
            </a:lvl4pPr>
            <a:lvl5pPr marL="0" indent="0">
              <a:spcBef>
                <a:spcPts val="0"/>
              </a:spcBef>
              <a:buNone/>
              <a:defRPr sz="731"/>
            </a:lvl5pPr>
            <a:lvl6pPr marL="0" indent="0">
              <a:spcBef>
                <a:spcPts val="0"/>
              </a:spcBef>
              <a:buNone/>
              <a:defRPr sz="731"/>
            </a:lvl6pPr>
            <a:lvl7pPr marL="0" indent="0">
              <a:spcBef>
                <a:spcPts val="0"/>
              </a:spcBef>
              <a:buNone/>
              <a:defRPr sz="731"/>
            </a:lvl7pPr>
            <a:lvl8pPr marL="0" indent="0">
              <a:spcBef>
                <a:spcPts val="0"/>
              </a:spcBef>
              <a:buNone/>
              <a:defRPr sz="731"/>
            </a:lvl8pPr>
            <a:lvl9pPr marL="0" indent="0">
              <a:spcBef>
                <a:spcPts val="0"/>
              </a:spcBef>
              <a:buNone/>
              <a:defRPr sz="731"/>
            </a:lvl9pPr>
          </a:lstStyle>
          <a:p>
            <a:pPr lvl="0"/>
            <a:r>
              <a:t>Add your email, hometown, your favorite cause or any other info you want to customize your intro</a:t>
            </a:r>
          </a:p>
        </p:txBody>
      </p:sp>
      <p:sp>
        <p:nvSpPr>
          <p:cNvPr id="9" name="Picture Placeholder 29">
            <a:extLst>
              <a:ext uri="{FF2B5EF4-FFF2-40B4-BE49-F238E27FC236}">
                <a16:creationId xmlns:a16="http://schemas.microsoft.com/office/drawing/2014/main" id="{562AB019-12B5-0BC3-289F-DAE386041CE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753792" y="5412214"/>
            <a:ext cx="1293019" cy="3320345"/>
          </a:xfrm>
          <a:prstGeom prst="ellipse">
            <a:avLst/>
          </a:prstGeom>
          <a:solidFill>
            <a:srgbClr val="F2F2F2"/>
          </a:solidFill>
        </p:spPr>
        <p:txBody>
          <a:bodyPr tIns="91440"/>
          <a:lstStyle>
            <a:lvl1pPr marL="0" indent="0" algn="ctr">
              <a:spcBef>
                <a:spcPts val="0"/>
              </a:spcBef>
              <a:buNone/>
              <a:defRPr sz="823">
                <a:solidFill>
                  <a:schemeClr val="bg1"/>
                </a:solidFill>
              </a:defRPr>
            </a:lvl1pPr>
          </a:lstStyle>
          <a:p>
            <a:r>
              <a:t>Click icon </a:t>
            </a:r>
            <a:br>
              <a:rPr/>
            </a:br>
            <a:r>
              <a:t>to insert picture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D6008FC-16A8-3B5A-652E-9BCA36CBD9A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257550" y="5696927"/>
            <a:ext cx="2828925" cy="86480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463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463" b="1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None/>
              <a:defRPr sz="1463" b="1"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None/>
              <a:defRPr sz="1463" b="1">
                <a:solidFill>
                  <a:schemeClr val="tx2"/>
                </a:solidFill>
              </a:defRPr>
            </a:lvl4pPr>
            <a:lvl5pPr marL="0" indent="0">
              <a:spcBef>
                <a:spcPts val="0"/>
              </a:spcBef>
              <a:buNone/>
              <a:defRPr sz="1463" b="1">
                <a:solidFill>
                  <a:schemeClr val="tx2"/>
                </a:solidFill>
              </a:defRPr>
            </a:lvl5pPr>
            <a:lvl6pPr marL="0" indent="0">
              <a:spcBef>
                <a:spcPts val="0"/>
              </a:spcBef>
              <a:buNone/>
              <a:defRPr sz="1463" b="1">
                <a:solidFill>
                  <a:schemeClr val="tx2"/>
                </a:solidFill>
              </a:defRPr>
            </a:lvl6pPr>
            <a:lvl7pPr marL="0" indent="0">
              <a:spcBef>
                <a:spcPts val="0"/>
              </a:spcBef>
              <a:buNone/>
              <a:defRPr sz="1463" b="1">
                <a:solidFill>
                  <a:schemeClr val="tx2"/>
                </a:solidFill>
              </a:defRPr>
            </a:lvl7pPr>
            <a:lvl8pPr marL="0" indent="0">
              <a:spcBef>
                <a:spcPts val="0"/>
              </a:spcBef>
              <a:buNone/>
              <a:defRPr sz="1463" b="1">
                <a:solidFill>
                  <a:schemeClr val="tx2"/>
                </a:solidFill>
              </a:defRPr>
            </a:lvl8pPr>
            <a:lvl9pPr marL="0" indent="0">
              <a:spcBef>
                <a:spcPts val="0"/>
              </a:spcBef>
              <a:buNone/>
              <a:defRPr sz="1463" b="1">
                <a:solidFill>
                  <a:schemeClr val="tx2"/>
                </a:solidFill>
              </a:defRPr>
            </a:lvl9pPr>
          </a:lstStyle>
          <a:p>
            <a:pPr lvl="0"/>
            <a:r>
              <a:t>Firstname Lastname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93EFB1C3-7C91-095B-2AEA-7036AA5A86C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257550" y="7295836"/>
            <a:ext cx="2828925" cy="58115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914" i="1"/>
            </a:lvl1pPr>
            <a:lvl2pPr marL="0" indent="0">
              <a:spcBef>
                <a:spcPts val="0"/>
              </a:spcBef>
              <a:buNone/>
              <a:defRPr sz="914" i="1"/>
            </a:lvl2pPr>
            <a:lvl3pPr marL="0" indent="0">
              <a:spcBef>
                <a:spcPts val="0"/>
              </a:spcBef>
              <a:buNone/>
              <a:defRPr sz="914" i="1"/>
            </a:lvl3pPr>
            <a:lvl4pPr marL="0" indent="0">
              <a:spcBef>
                <a:spcPts val="0"/>
              </a:spcBef>
              <a:buNone/>
              <a:defRPr sz="914" i="1"/>
            </a:lvl4pPr>
            <a:lvl5pPr marL="0" indent="0">
              <a:spcBef>
                <a:spcPts val="0"/>
              </a:spcBef>
              <a:buNone/>
              <a:defRPr sz="914" i="1"/>
            </a:lvl5pPr>
            <a:lvl6pPr marL="0" indent="0">
              <a:spcBef>
                <a:spcPts val="0"/>
              </a:spcBef>
              <a:buNone/>
              <a:defRPr sz="914" i="1"/>
            </a:lvl6pPr>
            <a:lvl7pPr marL="0" indent="0">
              <a:spcBef>
                <a:spcPts val="0"/>
              </a:spcBef>
              <a:buNone/>
              <a:defRPr sz="914" i="1"/>
            </a:lvl7pPr>
            <a:lvl8pPr marL="0" indent="0">
              <a:spcBef>
                <a:spcPts val="0"/>
              </a:spcBef>
              <a:buNone/>
              <a:defRPr sz="914" i="1"/>
            </a:lvl8pPr>
            <a:lvl9pPr marL="0" indent="0">
              <a:spcBef>
                <a:spcPts val="0"/>
              </a:spcBef>
              <a:buNone/>
              <a:defRPr sz="914" i="1"/>
            </a:lvl9pPr>
          </a:lstStyle>
          <a:p>
            <a:pPr lvl="0"/>
            <a:r>
              <a:t>Presenter 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A60701-8C94-D94C-E308-45336D19D30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257551" y="7971795"/>
            <a:ext cx="2828925" cy="760764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731"/>
            </a:lvl1pPr>
            <a:lvl2pPr marL="0" indent="0">
              <a:spcBef>
                <a:spcPts val="0"/>
              </a:spcBef>
              <a:buNone/>
              <a:defRPr sz="731"/>
            </a:lvl2pPr>
            <a:lvl3pPr marL="0" indent="0">
              <a:spcBef>
                <a:spcPts val="0"/>
              </a:spcBef>
              <a:buNone/>
              <a:defRPr sz="731"/>
            </a:lvl3pPr>
            <a:lvl4pPr marL="0" indent="0">
              <a:spcBef>
                <a:spcPts val="0"/>
              </a:spcBef>
              <a:buNone/>
              <a:defRPr sz="731"/>
            </a:lvl4pPr>
            <a:lvl5pPr marL="0" indent="0">
              <a:spcBef>
                <a:spcPts val="0"/>
              </a:spcBef>
              <a:buNone/>
              <a:defRPr sz="731"/>
            </a:lvl5pPr>
            <a:lvl6pPr marL="0" indent="0">
              <a:spcBef>
                <a:spcPts val="0"/>
              </a:spcBef>
              <a:buNone/>
              <a:defRPr sz="731"/>
            </a:lvl6pPr>
            <a:lvl7pPr marL="0" indent="0">
              <a:spcBef>
                <a:spcPts val="0"/>
              </a:spcBef>
              <a:buNone/>
              <a:defRPr sz="731"/>
            </a:lvl7pPr>
            <a:lvl8pPr marL="0" indent="0">
              <a:spcBef>
                <a:spcPts val="0"/>
              </a:spcBef>
              <a:buNone/>
              <a:defRPr sz="731"/>
            </a:lvl8pPr>
            <a:lvl9pPr marL="0" indent="0">
              <a:spcBef>
                <a:spcPts val="0"/>
              </a:spcBef>
              <a:buNone/>
              <a:defRPr sz="731"/>
            </a:lvl9pPr>
          </a:lstStyle>
          <a:p>
            <a:pPr lvl="0"/>
            <a:r>
              <a:t>Add your email, hometown, your favorite cause or any other info you want to customize your intro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392817A-7D37-F499-0596-51B88823B28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7175" y="660401"/>
            <a:ext cx="1371600" cy="23271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914" b="1" cap="all" baseline="0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914" b="1" cap="all" baseline="0">
                <a:solidFill>
                  <a:schemeClr val="accent4"/>
                </a:solidFill>
              </a:defRPr>
            </a:lvl2pPr>
            <a:lvl3pPr marL="0" indent="0">
              <a:spcBef>
                <a:spcPts val="0"/>
              </a:spcBef>
              <a:buNone/>
              <a:defRPr sz="914" b="1" cap="all" baseline="0">
                <a:solidFill>
                  <a:schemeClr val="accent4"/>
                </a:solidFill>
              </a:defRPr>
            </a:lvl3pPr>
            <a:lvl4pPr marL="0" indent="0">
              <a:spcBef>
                <a:spcPts val="0"/>
              </a:spcBef>
              <a:buNone/>
              <a:defRPr sz="914" b="1" cap="all" baseline="0">
                <a:solidFill>
                  <a:schemeClr val="accent4"/>
                </a:solidFill>
              </a:defRPr>
            </a:lvl4pPr>
            <a:lvl5pPr marL="0" indent="0">
              <a:spcBef>
                <a:spcPts val="0"/>
              </a:spcBef>
              <a:buNone/>
              <a:defRPr sz="914" b="1" cap="all" baseline="0">
                <a:solidFill>
                  <a:schemeClr val="accent4"/>
                </a:solidFill>
              </a:defRPr>
            </a:lvl5pPr>
            <a:lvl6pPr marL="0" indent="0">
              <a:spcBef>
                <a:spcPts val="0"/>
              </a:spcBef>
              <a:buNone/>
              <a:defRPr sz="914" b="1" cap="all" baseline="0">
                <a:solidFill>
                  <a:schemeClr val="accent4"/>
                </a:solidFill>
              </a:defRPr>
            </a:lvl6pPr>
            <a:lvl7pPr marL="0" indent="0">
              <a:spcBef>
                <a:spcPts val="0"/>
              </a:spcBef>
              <a:buNone/>
              <a:defRPr sz="914" b="1" cap="all" baseline="0">
                <a:solidFill>
                  <a:schemeClr val="accent4"/>
                </a:solidFill>
              </a:defRPr>
            </a:lvl7pPr>
            <a:lvl8pPr marL="0" indent="0">
              <a:spcBef>
                <a:spcPts val="0"/>
              </a:spcBef>
              <a:buNone/>
              <a:defRPr sz="914" b="1" cap="all" baseline="0">
                <a:solidFill>
                  <a:schemeClr val="accent4"/>
                </a:solidFill>
              </a:defRPr>
            </a:lvl8pPr>
            <a:lvl9pPr marL="0" indent="0">
              <a:spcBef>
                <a:spcPts val="0"/>
              </a:spcBef>
              <a:buNone/>
              <a:defRPr sz="914" b="1" cap="all" baseline="0">
                <a:solidFill>
                  <a:schemeClr val="accent4"/>
                </a:solidFill>
              </a:defRPr>
            </a:lvl9pPr>
          </a:lstStyle>
          <a:p>
            <a:pPr lvl="0"/>
            <a:r>
              <a:t>OPTIONAL STATEMENT </a:t>
            </a:r>
            <a:br>
              <a:rPr/>
            </a:br>
            <a:r>
              <a:t>(ex: meet your TRAINER!)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70129429-EDE4-0536-CA9A-634BEF8186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43388" y="9261080"/>
            <a:ext cx="741164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808FBE7F-24C8-18F8-E885-822900AF9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175" y="9261080"/>
            <a:ext cx="3171825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E46F8E08-6E98-667E-6F00-158785D9E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79D2-7339-4529-A556-9C117C8A757C}" type="slidenum">
              <a:rPr/>
              <a:pPr/>
              <a:t>‹#›</a:t>
            </a:fld>
            <a:endParaRPr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BE17192E-591D-D32E-51F4-5699EE8561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18548" y="9294357"/>
            <a:ext cx="1087253" cy="258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6332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9680E-65B4-DBD5-F2E8-8B0E72A75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9C262-FF4F-A250-F164-417A6031054D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t>Enter text or choose an icon below to insert other content. Turn bullet points on or off from the Home tab.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CBFEF-E31A-80C9-F446-4A5560BF63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43388" y="9261080"/>
            <a:ext cx="741164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0864C-1D26-FA53-BD07-4958BEB0F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175" y="9261080"/>
            <a:ext cx="3171825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476CEC-1CCC-BBBC-81F8-72C03E865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79D2-7339-4529-A556-9C117C8A757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5222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9FEC4-6D20-FA6A-8EA1-BDFD187E5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D806B-4C3B-3AC2-0A34-BC5B941B4D3F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257174" y="2311400"/>
            <a:ext cx="3034665" cy="6273800"/>
          </a:xfrm>
        </p:spPr>
        <p:txBody>
          <a:bodyPr>
            <a:normAutofit/>
          </a:bodyPr>
          <a:lstStyle>
            <a:lvl1pPr>
              <a:defRPr sz="914"/>
            </a:lvl1pPr>
            <a:lvl2pPr>
              <a:defRPr sz="823"/>
            </a:lvl2pPr>
            <a:lvl3pPr>
              <a:defRPr sz="731"/>
            </a:lvl3pPr>
            <a:lvl4pPr>
              <a:defRPr sz="640"/>
            </a:lvl4pPr>
            <a:lvl5pPr>
              <a:defRPr sz="640"/>
            </a:lvl5pPr>
            <a:lvl6pPr marL="626864" indent="0">
              <a:buNone/>
              <a:defRPr sz="640"/>
            </a:lvl6pPr>
            <a:lvl7pPr>
              <a:defRPr sz="640"/>
            </a:lvl7pPr>
            <a:lvl8pPr>
              <a:defRPr sz="640"/>
            </a:lvl8pPr>
            <a:lvl9pPr>
              <a:defRPr sz="640"/>
            </a:lvl9pPr>
          </a:lstStyle>
          <a:p>
            <a:pPr lvl="0"/>
            <a:r>
              <a:t>Enter text or choose an icon below to insert other content. Turn bullet points on or off from the Home tab.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2306F-9FAD-E58A-C5E0-64ECE127DD4F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566160" y="2311400"/>
            <a:ext cx="3034665" cy="6273800"/>
          </a:xfrm>
        </p:spPr>
        <p:txBody>
          <a:bodyPr>
            <a:normAutofit/>
          </a:bodyPr>
          <a:lstStyle>
            <a:lvl1pPr>
              <a:defRPr sz="914"/>
            </a:lvl1pPr>
            <a:lvl2pPr>
              <a:defRPr sz="823"/>
            </a:lvl2pPr>
            <a:lvl3pPr>
              <a:defRPr sz="731"/>
            </a:lvl3pPr>
            <a:lvl4pPr>
              <a:defRPr sz="640"/>
            </a:lvl4pPr>
            <a:lvl5pPr>
              <a:defRPr sz="640"/>
            </a:lvl5pPr>
            <a:lvl6pPr marL="626864" indent="0">
              <a:buNone/>
              <a:defRPr sz="640"/>
            </a:lvl6pPr>
            <a:lvl7pPr>
              <a:defRPr sz="640"/>
            </a:lvl7pPr>
            <a:lvl8pPr>
              <a:defRPr sz="640"/>
            </a:lvl8pPr>
            <a:lvl9pPr>
              <a:defRPr sz="640"/>
            </a:lvl9pPr>
          </a:lstStyle>
          <a:p>
            <a:pPr lvl="0"/>
            <a:r>
              <a:t>Enter text or choose an icon below to insert other content. Turn bullet points on or off from the Home tab.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6497EC-01C8-9A3E-747E-DD3CF60FE3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43388" y="9261080"/>
            <a:ext cx="741164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334AE8-86C2-70A5-3F8E-A449DC465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175" y="9261080"/>
            <a:ext cx="3171825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418085-57CE-D81C-6C17-4B2475769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79D2-7339-4529-A556-9C117C8A757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98264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C2F221C-91D3-F346-F7E6-5AA8761CE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175" y="660400"/>
            <a:ext cx="6343650" cy="1320800"/>
          </a:xfr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FB6077-77C0-3E7E-E009-A4CFD8DF0AF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57175" y="2316045"/>
            <a:ext cx="3034665" cy="65352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097" b="0" cap="all" baseline="0">
                <a:solidFill>
                  <a:schemeClr val="accent1"/>
                </a:solidFill>
              </a:defRPr>
            </a:lvl1pPr>
            <a:lvl2pPr marL="208955" indent="0">
              <a:buNone/>
              <a:defRPr sz="914" b="1"/>
            </a:lvl2pPr>
            <a:lvl3pPr marL="417909" indent="0">
              <a:buNone/>
              <a:defRPr sz="823" b="1"/>
            </a:lvl3pPr>
            <a:lvl4pPr marL="626864" indent="0">
              <a:buNone/>
              <a:defRPr sz="731" b="1"/>
            </a:lvl4pPr>
            <a:lvl5pPr marL="835819" indent="0">
              <a:buNone/>
              <a:defRPr sz="731" b="1"/>
            </a:lvl5pPr>
            <a:lvl6pPr marL="1044773" indent="0">
              <a:buNone/>
              <a:defRPr sz="731" b="1"/>
            </a:lvl6pPr>
            <a:lvl7pPr marL="1253728" indent="0">
              <a:buNone/>
              <a:defRPr sz="731" b="1"/>
            </a:lvl7pPr>
            <a:lvl8pPr marL="1462683" indent="0">
              <a:buNone/>
              <a:defRPr sz="731" b="1"/>
            </a:lvl8pPr>
            <a:lvl9pPr marL="1671638" indent="0">
              <a:buNone/>
              <a:defRPr sz="731" b="1"/>
            </a:lvl9pPr>
          </a:lstStyle>
          <a:p>
            <a:pPr lvl="0"/>
            <a:r>
              <a:t>2-3 word heading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44D65C-7BBA-7B0E-C6DF-D27BCB04E715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257174" y="3302000"/>
            <a:ext cx="3034665" cy="5283200"/>
          </a:xfrm>
        </p:spPr>
        <p:txBody>
          <a:bodyPr/>
          <a:lstStyle>
            <a:lvl1pPr>
              <a:defRPr sz="914"/>
            </a:lvl1pPr>
            <a:lvl2pPr>
              <a:defRPr sz="823"/>
            </a:lvl2pPr>
            <a:lvl3pPr>
              <a:defRPr sz="731"/>
            </a:lvl3pPr>
            <a:lvl4pPr>
              <a:defRPr sz="640"/>
            </a:lvl4pPr>
            <a:lvl5pPr>
              <a:defRPr sz="640"/>
            </a:lvl5pPr>
            <a:lvl6pPr marL="626864" indent="0">
              <a:buNone/>
              <a:defRPr sz="640"/>
            </a:lvl6pPr>
            <a:lvl7pPr>
              <a:defRPr sz="640"/>
            </a:lvl7pPr>
            <a:lvl8pPr>
              <a:defRPr sz="640"/>
            </a:lvl8pPr>
            <a:lvl9pPr>
              <a:defRPr sz="640"/>
            </a:lvl9pPr>
          </a:lstStyle>
          <a:p>
            <a:pPr lvl="0"/>
            <a:r>
              <a:t>Enter text or choose an icon below to insert other content. Turn bullet points on or off from the Home tab.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3C9524-7C14-5EE8-00C1-27A863FD156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3566160" y="2316045"/>
            <a:ext cx="3034665" cy="65352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097" b="0" cap="all" baseline="0">
                <a:solidFill>
                  <a:schemeClr val="accent1"/>
                </a:solidFill>
              </a:defRPr>
            </a:lvl1pPr>
            <a:lvl2pPr marL="208955" indent="0">
              <a:buNone/>
              <a:defRPr sz="914" b="1"/>
            </a:lvl2pPr>
            <a:lvl3pPr marL="417909" indent="0">
              <a:buNone/>
              <a:defRPr sz="823" b="1"/>
            </a:lvl3pPr>
            <a:lvl4pPr marL="626864" indent="0">
              <a:buNone/>
              <a:defRPr sz="731" b="1"/>
            </a:lvl4pPr>
            <a:lvl5pPr marL="835819" indent="0">
              <a:buNone/>
              <a:defRPr sz="731" b="1"/>
            </a:lvl5pPr>
            <a:lvl6pPr marL="1044773" indent="0">
              <a:buNone/>
              <a:defRPr sz="731" b="1"/>
            </a:lvl6pPr>
            <a:lvl7pPr marL="1253728" indent="0">
              <a:buNone/>
              <a:defRPr sz="731" b="1"/>
            </a:lvl7pPr>
            <a:lvl8pPr marL="1462683" indent="0">
              <a:buNone/>
              <a:defRPr sz="731" b="1"/>
            </a:lvl8pPr>
            <a:lvl9pPr marL="1671638" indent="0">
              <a:buNone/>
              <a:defRPr sz="731" b="1"/>
            </a:lvl9pPr>
          </a:lstStyle>
          <a:p>
            <a:pPr lvl="0"/>
            <a:r>
              <a:t>2-3 word heading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754012-ECEF-1D01-4B18-93E9147959ED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3566160" y="3302000"/>
            <a:ext cx="3034665" cy="5283200"/>
          </a:xfrm>
        </p:spPr>
        <p:txBody>
          <a:bodyPr/>
          <a:lstStyle>
            <a:lvl1pPr>
              <a:defRPr sz="914"/>
            </a:lvl1pPr>
            <a:lvl2pPr>
              <a:defRPr sz="823"/>
            </a:lvl2pPr>
            <a:lvl3pPr>
              <a:defRPr sz="731"/>
            </a:lvl3pPr>
            <a:lvl4pPr>
              <a:defRPr sz="640"/>
            </a:lvl4pPr>
            <a:lvl5pPr>
              <a:defRPr sz="640"/>
            </a:lvl5pPr>
            <a:lvl6pPr marL="626864" indent="0">
              <a:buNone/>
              <a:defRPr sz="640"/>
            </a:lvl6pPr>
            <a:lvl7pPr>
              <a:defRPr sz="640"/>
            </a:lvl7pPr>
            <a:lvl8pPr>
              <a:defRPr sz="640"/>
            </a:lvl8pPr>
            <a:lvl9pPr>
              <a:defRPr sz="640"/>
            </a:lvl9pPr>
          </a:lstStyle>
          <a:p>
            <a:pPr lvl="0"/>
            <a:r>
              <a:t>Enter text or choose an icon below to insert other content. Turn bullet points on or off from the Home tab.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E84AF4-D7EC-B797-7F0E-59D9D09411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43388" y="9261080"/>
            <a:ext cx="741164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454143-873C-FC4A-ECC5-CC5F65B7D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175" y="9261080"/>
            <a:ext cx="3171825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0B7118-8FBD-B226-C19F-641135E45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79D2-7339-4529-A556-9C117C8A757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67973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B6F5C-3EA6-D539-8E98-57368E6C8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C7EE85-31FC-FB06-13A6-62A548F564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43388" y="9261080"/>
            <a:ext cx="741164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515977-15E2-ABD3-C537-5F43186B4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175" y="9261080"/>
            <a:ext cx="3171825" cy="33529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928BB1-214E-5460-B1E0-D81C5A68D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79D2-7339-4529-A556-9C117C8A757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24634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F58000-88A5-B949-66B5-C27E70C78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175" y="660398"/>
            <a:ext cx="6343650" cy="13208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ED63DC-335C-1F0A-8F62-AD2F6E733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2382" y="2311401"/>
            <a:ext cx="5313236" cy="62738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8CD383-770D-AE3A-009D-9389D78D24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70144" y="9472613"/>
            <a:ext cx="296904" cy="33529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0D5579D2-7339-4529-A556-9C117C8A75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30678A-54A9-3C6F-F6C9-02367DC5B1B8}"/>
              </a:ext>
            </a:extLst>
          </p:cNvPr>
          <p:cNvSpPr/>
          <p:nvPr userDrawn="1"/>
        </p:nvSpPr>
        <p:spPr>
          <a:xfrm>
            <a:off x="0" y="0"/>
            <a:ext cx="6858000" cy="132080"/>
          </a:xfrm>
          <a:prstGeom prst="rect">
            <a:avLst/>
          </a:prstGeom>
          <a:solidFill>
            <a:srgbClr val="0D79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23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DD0652C6-4268-D15D-0F29-2D14D39F7F4D}"/>
              </a:ext>
            </a:extLst>
          </p:cNvPr>
          <p:cNvPicPr>
            <a:picLocks noChangeAspect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5546443" y="9582629"/>
            <a:ext cx="1087253" cy="115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09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714" r:id="rId3"/>
    <p:sldLayoutId id="2147483712" r:id="rId4"/>
    <p:sldLayoutId id="214748371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1" r:id="rId12"/>
    <p:sldLayoutId id="2147483726" r:id="rId13"/>
    <p:sldLayoutId id="2147483704" r:id="rId14"/>
    <p:sldLayoutId id="2147483702" r:id="rId15"/>
    <p:sldLayoutId id="2147483700" r:id="rId16"/>
    <p:sldLayoutId id="2147483705" r:id="rId17"/>
    <p:sldLayoutId id="2147483715" r:id="rId18"/>
    <p:sldLayoutId id="2147483716" r:id="rId19"/>
    <p:sldLayoutId id="2147483706" r:id="rId20"/>
    <p:sldLayoutId id="2147483707" r:id="rId21"/>
    <p:sldLayoutId id="2147483708" r:id="rId22"/>
    <p:sldLayoutId id="2147483724" r:id="rId23"/>
    <p:sldLayoutId id="2147483725" r:id="rId24"/>
    <p:sldLayoutId id="2147483709" r:id="rId25"/>
    <p:sldLayoutId id="2147483710" r:id="rId26"/>
    <p:sldLayoutId id="2147483711" r:id="rId27"/>
    <p:sldLayoutId id="2147483727" r:id="rId28"/>
  </p:sldLayoutIdLst>
  <p:hf hdr="0" ftr="0" dt="0"/>
  <p:txStyles>
    <p:titleStyle>
      <a:lvl1pPr algn="l" defTabSz="742950" rtl="0" eaLnBrk="1" latinLnBrk="0" hangingPunct="1">
        <a:lnSpc>
          <a:spcPct val="100000"/>
        </a:lnSpc>
        <a:spcBef>
          <a:spcPct val="0"/>
        </a:spcBef>
        <a:buNone/>
        <a:defRPr sz="2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100000"/>
        </a:lnSpc>
        <a:spcBef>
          <a:spcPts val="1463"/>
        </a:spcBef>
        <a:buClr>
          <a:schemeClr val="tx1"/>
        </a:buClr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100000"/>
        </a:lnSpc>
        <a:spcBef>
          <a:spcPts val="975"/>
        </a:spcBef>
        <a:buClr>
          <a:schemeClr val="tx1"/>
        </a:buClr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100000"/>
        </a:lnSpc>
        <a:spcBef>
          <a:spcPts val="488"/>
        </a:spcBef>
        <a:buClr>
          <a:schemeClr val="tx1"/>
        </a:buClr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100000"/>
        </a:lnSpc>
        <a:spcBef>
          <a:spcPts val="488"/>
        </a:spcBef>
        <a:buClr>
          <a:schemeClr val="tx1"/>
        </a:buClr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00163" indent="-185738" algn="l" defTabSz="742950" rtl="0" eaLnBrk="1" latinLnBrk="0" hangingPunct="1">
        <a:lnSpc>
          <a:spcPct val="100000"/>
        </a:lnSpc>
        <a:spcBef>
          <a:spcPts val="488"/>
        </a:spcBef>
        <a:buClr>
          <a:schemeClr val="tx1"/>
        </a:buClr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300163" indent="-185738" algn="l" defTabSz="742950" rtl="0" eaLnBrk="1" latinLnBrk="0" hangingPunct="1">
        <a:lnSpc>
          <a:spcPct val="100000"/>
        </a:lnSpc>
        <a:spcBef>
          <a:spcPts val="488"/>
        </a:spcBef>
        <a:buClr>
          <a:schemeClr val="tx1"/>
        </a:buClr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300163" indent="-185738" algn="l" defTabSz="742950" rtl="0" eaLnBrk="1" latinLnBrk="0" hangingPunct="1">
        <a:lnSpc>
          <a:spcPct val="100000"/>
        </a:lnSpc>
        <a:spcBef>
          <a:spcPts val="488"/>
        </a:spcBef>
        <a:buClr>
          <a:schemeClr val="tx1"/>
        </a:buClr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300163" indent="-185738" algn="l" defTabSz="742950" rtl="0" eaLnBrk="1" latinLnBrk="0" hangingPunct="1">
        <a:lnSpc>
          <a:spcPct val="100000"/>
        </a:lnSpc>
        <a:spcBef>
          <a:spcPts val="488"/>
        </a:spcBef>
        <a:buClr>
          <a:schemeClr val="tx1"/>
        </a:buClr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300163" indent="-185738" algn="l" defTabSz="742950" rtl="0" eaLnBrk="1" latinLnBrk="0" hangingPunct="1">
        <a:lnSpc>
          <a:spcPct val="100000"/>
        </a:lnSpc>
        <a:spcBef>
          <a:spcPts val="488"/>
        </a:spcBef>
        <a:buClr>
          <a:schemeClr val="tx1"/>
        </a:buClr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3" pos="162" userDrawn="1">
          <p15:clr>
            <a:srgbClr val="5ACBF0"/>
          </p15:clr>
        </p15:guide>
        <p15:guide id="34" pos="2160" userDrawn="1">
          <p15:clr>
            <a:srgbClr val="5ACBF0"/>
          </p15:clr>
        </p15:guide>
        <p15:guide id="35" pos="4158" userDrawn="1">
          <p15:clr>
            <a:srgbClr val="5ACBF0"/>
          </p15:clr>
        </p15:guide>
        <p15:guide id="36" orient="horz" pos="416" userDrawn="1">
          <p15:clr>
            <a:srgbClr val="5ACBF0"/>
          </p15:clr>
        </p15:guide>
        <p15:guide id="37" orient="horz" pos="1456" userDrawn="1">
          <p15:clr>
            <a:srgbClr val="F26B43"/>
          </p15:clr>
        </p15:guide>
        <p15:guide id="38" orient="horz" pos="3120" userDrawn="1">
          <p15:clr>
            <a:srgbClr val="5ACBF0"/>
          </p15:clr>
        </p15:guide>
        <p15:guide id="39" orient="horz" pos="5408" userDrawn="1">
          <p15:clr>
            <a:srgbClr val="F26B43"/>
          </p15:clr>
        </p15:guide>
        <p15:guide id="40" orient="horz" pos="5824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46F5C-41A3-5243-23D8-B4C0DC772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Choose What You'll Use</a:t>
            </a:r>
            <a:br>
              <a:rPr lang="en-US" dirty="0">
                <a:ea typeface="+mj-lt"/>
                <a:cs typeface="+mj-lt"/>
              </a:rPr>
            </a:br>
            <a:r>
              <a:rPr lang="en-US" sz="2000" dirty="0">
                <a:ea typeface="+mj-lt"/>
                <a:cs typeface="+mj-lt"/>
              </a:rPr>
              <a:t>Story challenge</a:t>
            </a:r>
            <a:br>
              <a:rPr lang="en-US" sz="2000" dirty="0">
                <a:ea typeface="+mj-lt"/>
                <a:cs typeface="+mj-lt"/>
              </a:rPr>
            </a:br>
            <a:r>
              <a:rPr lang="en-US" sz="1600" b="0" dirty="0">
                <a:solidFill>
                  <a:schemeClr val="tx1"/>
                </a:solidFill>
                <a:cs typeface="Segoe UI"/>
              </a:rPr>
              <a:t>Use this template to plan a great story!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1BC72F-C75A-05EC-D01E-592C4ABF2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79D2-7339-4529-A556-9C117C8A757C}" type="slidenum">
              <a:rPr lang="en-GB"/>
              <a:t>1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C6EE4DA-34FB-6F3F-C104-5888C63C73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449574"/>
              </p:ext>
            </p:extLst>
          </p:nvPr>
        </p:nvGraphicFramePr>
        <p:xfrm>
          <a:off x="522514" y="1948542"/>
          <a:ext cx="5711035" cy="6526076"/>
        </p:xfrm>
        <a:graphic>
          <a:graphicData uri="http://schemas.openxmlformats.org/drawingml/2006/table">
            <a:tbl>
              <a:tblPr firstRow="1" bandRow="1">
                <a:tableStyleId>{090D04DA-2569-43FE-A1F2-7BB5232AAB51}</a:tableStyleId>
              </a:tblPr>
              <a:tblGrid>
                <a:gridCol w="1867436">
                  <a:extLst>
                    <a:ext uri="{9D8B030D-6E8A-4147-A177-3AD203B41FA5}">
                      <a16:colId xmlns:a16="http://schemas.microsoft.com/office/drawing/2014/main" val="1240821466"/>
                    </a:ext>
                  </a:extLst>
                </a:gridCol>
                <a:gridCol w="3843599">
                  <a:extLst>
                    <a:ext uri="{9D8B030D-6E8A-4147-A177-3AD203B41FA5}">
                      <a16:colId xmlns:a16="http://schemas.microsoft.com/office/drawing/2014/main" val="3806339410"/>
                    </a:ext>
                  </a:extLst>
                </a:gridCol>
              </a:tblGrid>
              <a:tr h="772732">
                <a:tc>
                  <a:txBody>
                    <a:bodyPr/>
                    <a:lstStyle/>
                    <a:p>
                      <a:r>
                        <a:rPr lang="en-GB" dirty="0"/>
                        <a:t>The fruit or vegetable I will choose is: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933236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accent1"/>
                          </a:solidFill>
                        </a:rPr>
                        <a:t>My fruit or vegetable will be called: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8847986"/>
                  </a:ext>
                </a:extLst>
              </a:tr>
              <a:tr h="579549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accent1"/>
                          </a:solidFill>
                        </a:rPr>
                        <a:t>They will come from: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8927826"/>
                  </a:ext>
                </a:extLst>
              </a:tr>
              <a:tr h="772732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accent1"/>
                          </a:solidFill>
                        </a:rPr>
                        <a:t>They will have been bought to use in this meal: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8599319"/>
                  </a:ext>
                </a:extLst>
              </a:tr>
              <a:tr h="1209444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b="1" dirty="0">
                          <a:solidFill>
                            <a:schemeClr val="accent1"/>
                          </a:solidFill>
                        </a:rPr>
                        <a:t>My 'cliffhanger' will be that they may be wasted because...</a:t>
                      </a:r>
                      <a:endParaRPr lang="en-US" b="1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3559655"/>
                  </a:ext>
                </a:extLst>
              </a:tr>
              <a:tr h="1209444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accent1"/>
                          </a:solidFill>
                        </a:rPr>
                        <a:t>My happy ending will be that they are used for ...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4020359"/>
                  </a:ext>
                </a:extLst>
              </a:tr>
              <a:tr h="120944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b="1" dirty="0">
                          <a:solidFill>
                            <a:schemeClr val="accent1"/>
                          </a:solidFill>
                        </a:rPr>
                        <a:t>My story will end with the family learning about Choose What You'll Use by...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733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876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46F5C-41A3-5243-23D8-B4C0DC772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Choose What You'll Use</a:t>
            </a:r>
            <a:br>
              <a:rPr lang="en-US" dirty="0">
                <a:ea typeface="+mj-lt"/>
                <a:cs typeface="+mj-lt"/>
              </a:rPr>
            </a:br>
            <a:r>
              <a:rPr lang="en-US" sz="2000" dirty="0">
                <a:ea typeface="+mj-lt"/>
                <a:cs typeface="+mj-lt"/>
              </a:rPr>
              <a:t>Story challenge</a:t>
            </a:r>
            <a:br>
              <a:rPr lang="en-US" sz="2000" dirty="0">
                <a:ea typeface="+mj-lt"/>
                <a:cs typeface="+mj-lt"/>
              </a:rPr>
            </a:br>
            <a:r>
              <a:rPr lang="en-US" sz="1600" b="0" dirty="0">
                <a:solidFill>
                  <a:schemeClr val="tx1"/>
                </a:solidFill>
                <a:cs typeface="Segoe UI"/>
              </a:rPr>
              <a:t>Write your story to share with your family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1BC72F-C75A-05EC-D01E-592C4ABF2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79D2-7339-4529-A556-9C117C8A757C}" type="slidenum">
              <a:rPr lang="en-GB"/>
              <a:t>2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566F790-2650-FFF3-5E93-4C05657D91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405776"/>
              </p:ext>
            </p:extLst>
          </p:nvPr>
        </p:nvGraphicFramePr>
        <p:xfrm>
          <a:off x="455023" y="1985119"/>
          <a:ext cx="5957799" cy="7258350"/>
        </p:xfrm>
        <a:graphic>
          <a:graphicData uri="http://schemas.openxmlformats.org/drawingml/2006/table">
            <a:tbl>
              <a:tblPr firstRow="1" bandRow="1">
                <a:tableStyleId>{090D04DA-2569-43FE-A1F2-7BB5232AAB51}</a:tableStyleId>
              </a:tblPr>
              <a:tblGrid>
                <a:gridCol w="5957799">
                  <a:extLst>
                    <a:ext uri="{9D8B030D-6E8A-4147-A177-3AD203B41FA5}">
                      <a16:colId xmlns:a16="http://schemas.microsoft.com/office/drawing/2014/main" val="1183984288"/>
                    </a:ext>
                  </a:extLst>
                </a:gridCol>
              </a:tblGrid>
              <a:tr h="725835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28852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095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DAFE5-7A01-163F-2FAA-AD5916AFC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62" y="660398"/>
            <a:ext cx="6332163" cy="1871771"/>
          </a:xfrm>
        </p:spPr>
        <p:txBody>
          <a:bodyPr/>
          <a:lstStyle/>
          <a:p>
            <a:r>
              <a:rPr lang="en-US" dirty="0">
                <a:ea typeface="+mj-lt"/>
                <a:cs typeface="+mj-lt"/>
              </a:rPr>
              <a:t>Choose What You'll Use</a:t>
            </a:r>
            <a:br>
              <a:rPr lang="en-US" dirty="0">
                <a:ea typeface="+mj-lt"/>
                <a:cs typeface="+mj-lt"/>
              </a:rPr>
            </a:br>
            <a:r>
              <a:rPr lang="en-US" sz="1800" dirty="0">
                <a:cs typeface="Segoe UI"/>
              </a:rPr>
              <a:t>Food waste shopping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ADA2A-8445-C0DD-B30D-A48B93A40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934" y="1370159"/>
            <a:ext cx="6335617" cy="1154363"/>
          </a:xfrm>
        </p:spPr>
        <p:txBody>
          <a:bodyPr vert="horz" lIns="0" tIns="0" rIns="0" bIns="0" rtlCol="0" anchor="t">
            <a:noAutofit/>
          </a:bodyPr>
          <a:lstStyle/>
          <a:p>
            <a:pPr marL="0" indent="0">
              <a:buNone/>
            </a:pPr>
            <a:r>
              <a:rPr lang="en-US" sz="1800" dirty="0">
                <a:ea typeface="+mn-lt"/>
                <a:cs typeface="+mn-lt"/>
              </a:rPr>
              <a:t>Write a shopping list with three tips on making the most of our food and avoiding waste.</a:t>
            </a:r>
          </a:p>
          <a:p>
            <a:pPr marL="0" indent="0">
              <a:buNone/>
            </a:pPr>
            <a:r>
              <a:rPr lang="en-US" sz="1800" dirty="0">
                <a:cs typeface="Segoe UI"/>
              </a:rPr>
              <a:t>Share with the adults in your home.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49D9DD-9844-EF07-D833-DE5FB3276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79D2-7339-4529-A556-9C117C8A757C}" type="slidenum">
              <a:rPr lang="en-US"/>
              <a:t>3</a:t>
            </a:fld>
            <a:endParaRPr lang="en-US"/>
          </a:p>
        </p:txBody>
      </p:sp>
      <p:sp>
        <p:nvSpPr>
          <p:cNvPr id="5" name="Rectangle: Folded Corner 4">
            <a:extLst>
              <a:ext uri="{FF2B5EF4-FFF2-40B4-BE49-F238E27FC236}">
                <a16:creationId xmlns:a16="http://schemas.microsoft.com/office/drawing/2014/main" id="{ED76F48B-EB76-3392-9AB4-31A45BF20FF0}"/>
              </a:ext>
            </a:extLst>
          </p:cNvPr>
          <p:cNvSpPr/>
          <p:nvPr/>
        </p:nvSpPr>
        <p:spPr>
          <a:xfrm>
            <a:off x="508893" y="2613316"/>
            <a:ext cx="5758200" cy="6515937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>
              <a:solidFill>
                <a:srgbClr val="0F171E"/>
              </a:solidFill>
              <a:cs typeface="Segoe UI"/>
            </a:endParaRPr>
          </a:p>
          <a:p>
            <a:pPr algn="ctr"/>
            <a:r>
              <a:rPr lang="en-US" sz="2400" b="1" dirty="0">
                <a:solidFill>
                  <a:srgbClr val="0F171E"/>
                </a:solidFill>
                <a:cs typeface="Segoe UI"/>
              </a:rPr>
              <a:t>My shopping list</a:t>
            </a:r>
          </a:p>
          <a:p>
            <a:pPr algn="ctr"/>
            <a:endParaRPr lang="en-US" sz="2000" dirty="0">
              <a:solidFill>
                <a:srgbClr val="0F171E"/>
              </a:solidFill>
              <a:cs typeface="Segoe UI"/>
            </a:endParaRPr>
          </a:p>
          <a:p>
            <a:r>
              <a:rPr lang="en-US" sz="2000" dirty="0">
                <a:solidFill>
                  <a:srgbClr val="0F171E"/>
                </a:solidFill>
                <a:cs typeface="Segoe UI"/>
              </a:rPr>
              <a:t>Top tips for reducing food waste:</a:t>
            </a:r>
            <a:endParaRPr lang="en-US">
              <a:solidFill>
                <a:srgbClr val="0F171E"/>
              </a:solidFill>
              <a:cs typeface="Segoe UI"/>
            </a:endParaRPr>
          </a:p>
          <a:p>
            <a:endParaRPr lang="en-US" sz="2000" dirty="0">
              <a:solidFill>
                <a:srgbClr val="0F171E"/>
              </a:solidFill>
              <a:cs typeface="Segoe UI"/>
            </a:endParaRP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000" dirty="0">
                <a:solidFill>
                  <a:srgbClr val="0F171E"/>
                </a:solidFill>
                <a:cs typeface="Segoe UI"/>
              </a:rPr>
              <a:t>_______________________</a:t>
            </a:r>
            <a:r>
              <a:rPr lang="en-US" sz="2000" dirty="0">
                <a:solidFill>
                  <a:srgbClr val="0F171E"/>
                </a:solidFill>
                <a:ea typeface="+mn-lt"/>
                <a:cs typeface="+mn-lt"/>
              </a:rPr>
              <a:t>_______________________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000" dirty="0">
                <a:solidFill>
                  <a:srgbClr val="0F171E"/>
                </a:solidFill>
                <a:ea typeface="+mn-lt"/>
                <a:cs typeface="+mn-lt"/>
              </a:rPr>
              <a:t>______________________________________________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000" dirty="0">
                <a:solidFill>
                  <a:srgbClr val="0F171E"/>
                </a:solidFill>
                <a:ea typeface="+mn-lt"/>
                <a:cs typeface="+mn-lt"/>
              </a:rPr>
              <a:t>______________________________________________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endParaRPr lang="en-US" sz="2000" dirty="0">
              <a:solidFill>
                <a:srgbClr val="0F171E"/>
              </a:solidFill>
              <a:ea typeface="+mn-lt"/>
              <a:cs typeface="+mn-lt"/>
            </a:endParaRPr>
          </a:p>
          <a:p>
            <a:pPr marL="457200" indent="-457200">
              <a:spcBef>
                <a:spcPts val="1200"/>
              </a:spcBef>
              <a:buAutoNum type="arabicPeriod"/>
            </a:pPr>
            <a:endParaRPr lang="en-US" sz="2000" dirty="0">
              <a:solidFill>
                <a:srgbClr val="0F171E"/>
              </a:solidFill>
              <a:ea typeface="+mn-lt"/>
              <a:cs typeface="+mn-lt"/>
            </a:endParaRPr>
          </a:p>
          <a:p>
            <a:pPr algn="ctr"/>
            <a:r>
              <a:rPr lang="en-US" b="1" dirty="0">
                <a:solidFill>
                  <a:srgbClr val="0F171E"/>
                </a:solidFill>
                <a:ea typeface="+mn-lt"/>
                <a:cs typeface="+mn-lt"/>
              </a:rPr>
              <a:t>Choose What You'll Use!</a:t>
            </a:r>
            <a:endParaRPr lang="en-US" sz="2000" dirty="0">
              <a:solidFill>
                <a:srgbClr val="0F171E"/>
              </a:solidFill>
              <a:ea typeface="+mn-lt"/>
              <a:cs typeface="+mn-lt"/>
            </a:endParaRPr>
          </a:p>
          <a:p>
            <a:pPr>
              <a:spcBef>
                <a:spcPts val="1200"/>
              </a:spcBef>
            </a:pPr>
            <a:endParaRPr lang="en-US" sz="2000" dirty="0">
              <a:solidFill>
                <a:srgbClr val="0F171E"/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79945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8BD3D-CB26-DB3E-0285-7CFAFC22A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142" y="542084"/>
            <a:ext cx="6343650" cy="463321"/>
          </a:xfrm>
        </p:spPr>
        <p:txBody>
          <a:bodyPr/>
          <a:lstStyle/>
          <a:p>
            <a:r>
              <a:rPr lang="en-US" dirty="0">
                <a:cs typeface="Segoe UI"/>
              </a:rPr>
              <a:t>Choose what you'll use</a:t>
            </a:r>
            <a:br>
              <a:rPr lang="en-US" sz="1600" dirty="0">
                <a:cs typeface="Segoe UI"/>
              </a:rPr>
            </a:br>
            <a:r>
              <a:rPr lang="en-US" sz="1600" dirty="0">
                <a:cs typeface="Segoe UI"/>
              </a:rPr>
              <a:t>Web page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3A652-1445-0369-CDCD-0D2D867D4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666" y="1330113"/>
            <a:ext cx="6321592" cy="504729"/>
          </a:xfrm>
        </p:spPr>
        <p:txBody>
          <a:bodyPr vert="horz" lIns="0" tIns="0" rIns="0" bIns="0" rtlCol="0" anchor="t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ea typeface="+mn-lt"/>
                <a:cs typeface="+mn-lt"/>
              </a:rPr>
              <a:t>Cut out the blocks below and rearrange them to design your web page layout.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ea typeface="+mn-lt"/>
              <a:cs typeface="+mn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ea typeface="+mn-lt"/>
                <a:cs typeface="+mn-lt"/>
              </a:rPr>
              <a:t>Fill in the boxes to plan out your content.</a:t>
            </a:r>
            <a:endParaRPr lang="en-US" dirty="0">
              <a:cs typeface="Segoe U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B5BEC-F92B-DB04-1BCE-40AC3B323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79D2-7339-4529-A556-9C117C8A757C}" type="slidenum">
              <a:rPr lang="en-US"/>
              <a:t>4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5CC066B-A14B-1EAA-C91C-5F2D9CE8A4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8333"/>
              </p:ext>
            </p:extLst>
          </p:nvPr>
        </p:nvGraphicFramePr>
        <p:xfrm>
          <a:off x="318277" y="2171993"/>
          <a:ext cx="6249522" cy="6609141"/>
        </p:xfrm>
        <a:graphic>
          <a:graphicData uri="http://schemas.openxmlformats.org/drawingml/2006/table">
            <a:tbl>
              <a:tblPr firstRow="1" bandRow="1">
                <a:tableStyleId>{090D04DA-2569-43FE-A1F2-7BB5232AAB51}</a:tableStyleId>
              </a:tblPr>
              <a:tblGrid>
                <a:gridCol w="2083174">
                  <a:extLst>
                    <a:ext uri="{9D8B030D-6E8A-4147-A177-3AD203B41FA5}">
                      <a16:colId xmlns:a16="http://schemas.microsoft.com/office/drawing/2014/main" val="3175945625"/>
                    </a:ext>
                  </a:extLst>
                </a:gridCol>
                <a:gridCol w="2083174">
                  <a:extLst>
                    <a:ext uri="{9D8B030D-6E8A-4147-A177-3AD203B41FA5}">
                      <a16:colId xmlns:a16="http://schemas.microsoft.com/office/drawing/2014/main" val="261870283"/>
                    </a:ext>
                  </a:extLst>
                </a:gridCol>
                <a:gridCol w="2083174">
                  <a:extLst>
                    <a:ext uri="{9D8B030D-6E8A-4147-A177-3AD203B41FA5}">
                      <a16:colId xmlns:a16="http://schemas.microsoft.com/office/drawing/2014/main" val="4185752076"/>
                    </a:ext>
                  </a:extLst>
                </a:gridCol>
              </a:tblGrid>
              <a:tr h="944163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accent1"/>
                          </a:solidFill>
                        </a:rPr>
                        <a:t>Logo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accent1"/>
                          </a:solidFill>
                        </a:rPr>
                        <a:t>Website 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9977646"/>
                  </a:ext>
                </a:extLst>
              </a:tr>
              <a:tr h="944163">
                <a:tc gridSpan="3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accent1"/>
                          </a:solidFill>
                        </a:rPr>
                        <a:t>Header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1407034"/>
                  </a:ext>
                </a:extLst>
              </a:tr>
              <a:tr h="944163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accent1"/>
                          </a:solidFill>
                        </a:rPr>
                        <a:t>Image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accent1"/>
                          </a:solidFill>
                        </a:rPr>
                        <a:t>Image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accent1"/>
                          </a:solidFill>
                        </a:rPr>
                        <a:t>Image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737574"/>
                  </a:ext>
                </a:extLst>
              </a:tr>
              <a:tr h="944163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accent1"/>
                          </a:solidFill>
                        </a:rPr>
                        <a:t>Fact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accent1"/>
                          </a:solidFill>
                        </a:rPr>
                        <a:t>Image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0430020"/>
                  </a:ext>
                </a:extLst>
              </a:tr>
              <a:tr h="944163"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accent1"/>
                          </a:solidFill>
                        </a:rPr>
                        <a:t>Fact</a:t>
                      </a:r>
                    </a:p>
                    <a:p>
                      <a:pPr lvl="0">
                        <a:buNone/>
                      </a:pPr>
                      <a:endParaRPr lang="en-US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6051992"/>
                  </a:ext>
                </a:extLst>
              </a:tr>
              <a:tr h="94416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0" dirty="0">
                          <a:solidFill>
                            <a:schemeClr val="accent1"/>
                          </a:solidFill>
                        </a:rPr>
                        <a:t>Text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0" dirty="0">
                          <a:solidFill>
                            <a:schemeClr val="accent1"/>
                          </a:solidFill>
                        </a:rPr>
                        <a:t>Text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8712310"/>
                  </a:ext>
                </a:extLst>
              </a:tr>
              <a:tr h="944163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accent1"/>
                          </a:solidFill>
                        </a:rPr>
                        <a:t>Text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accent1"/>
                          </a:solidFill>
                        </a:rPr>
                        <a:t>Text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accent1"/>
                          </a:solidFill>
                        </a:rPr>
                        <a:t>Text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8301216"/>
                  </a:ext>
                </a:extLst>
              </a:tr>
            </a:tbl>
          </a:graphicData>
        </a:graphic>
      </p:graphicFrame>
      <p:pic>
        <p:nvPicPr>
          <p:cNvPr id="7" name="Picture 6" descr="Scissors icon Royalty Free Vector Image - VectorStock">
            <a:extLst>
              <a:ext uri="{FF2B5EF4-FFF2-40B4-BE49-F238E27FC236}">
                <a16:creationId xmlns:a16="http://schemas.microsoft.com/office/drawing/2014/main" id="{E4E65A3B-0D78-6C98-0259-924BB090666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025" t="15504" r="13866" b="24031"/>
          <a:stretch/>
        </p:blipFill>
        <p:spPr>
          <a:xfrm rot="16200000">
            <a:off x="6320440" y="8341977"/>
            <a:ext cx="512169" cy="459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33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67FE8-8F40-BC11-EFB2-DD159BC84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175" y="660398"/>
            <a:ext cx="6343650" cy="462346"/>
          </a:xfrm>
        </p:spPr>
        <p:txBody>
          <a:bodyPr/>
          <a:lstStyle/>
          <a:p>
            <a:r>
              <a:rPr lang="en-US" dirty="0">
                <a:ea typeface="+mj-lt"/>
                <a:cs typeface="+mj-lt"/>
              </a:rPr>
              <a:t>Choose what you'll use</a:t>
            </a:r>
            <a:br>
              <a:rPr lang="en-US" sz="1600" dirty="0">
                <a:ea typeface="+mj-lt"/>
                <a:cs typeface="+mj-lt"/>
              </a:rPr>
            </a:br>
            <a:r>
              <a:rPr lang="en-US" sz="1600" dirty="0">
                <a:ea typeface="+mj-lt"/>
                <a:cs typeface="+mj-lt"/>
              </a:rPr>
              <a:t>Web page challenge</a:t>
            </a:r>
            <a:endParaRPr lang="en-US" sz="1600">
              <a:cs typeface="Segoe U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C067B-E0F3-CC2D-0727-8A949F6DA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175" y="1327553"/>
            <a:ext cx="6343650" cy="6273802"/>
          </a:xfrm>
        </p:spPr>
        <p:txBody>
          <a:bodyPr vert="horz" lIns="0" tIns="0" rIns="0" bIns="0" rtlCol="0" anchor="t">
            <a:noAutofit/>
          </a:bodyPr>
          <a:lstStyle/>
          <a:p>
            <a:pPr marL="342900" indent="-342900">
              <a:buFont typeface="Wingdings" panose="020B0604020202020204" pitchFamily="34" charset="0"/>
              <a:buChar char="q"/>
            </a:pPr>
            <a:endParaRPr lang="en-GB" sz="1400" dirty="0">
              <a:cs typeface="Segoe UI"/>
            </a:endParaRPr>
          </a:p>
          <a:p>
            <a:pPr marL="185420" indent="-185420">
              <a:buFont typeface="Wingdings" panose="020B0604020202020204" pitchFamily="34" charset="0"/>
              <a:buChar char="q"/>
            </a:pPr>
            <a:endParaRPr lang="en-GB" dirty="0">
              <a:cs typeface="Segoe UI"/>
            </a:endParaRPr>
          </a:p>
          <a:p>
            <a:pPr marL="185420" indent="-185420">
              <a:buFont typeface="Wingdings" panose="020B0604020202020204" pitchFamily="34" charset="0"/>
              <a:buChar char="q"/>
            </a:pPr>
            <a:endParaRPr lang="en-GB" dirty="0">
              <a:cs typeface="Segoe U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8F2FA0-F06D-8EF7-555A-43651A30E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79D2-7339-4529-A556-9C117C8A757C}" type="slidenum">
              <a:rPr lang="en-GB" smtClean="0"/>
              <a:t>5</a:t>
            </a:fld>
            <a:endParaRPr lang="en-GB"/>
          </a:p>
        </p:txBody>
      </p:sp>
      <p:sp>
        <p:nvSpPr>
          <p:cNvPr id="6" name="Rectangle: Folded Corner 5">
            <a:extLst>
              <a:ext uri="{FF2B5EF4-FFF2-40B4-BE49-F238E27FC236}">
                <a16:creationId xmlns:a16="http://schemas.microsoft.com/office/drawing/2014/main" id="{54B6E653-7114-0A62-0689-216228FBB303}"/>
              </a:ext>
            </a:extLst>
          </p:cNvPr>
          <p:cNvSpPr/>
          <p:nvPr/>
        </p:nvSpPr>
        <p:spPr>
          <a:xfrm>
            <a:off x="258214" y="3422257"/>
            <a:ext cx="3055257" cy="5984093"/>
          </a:xfrm>
          <a:prstGeom prst="foldedCorne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b="1" dirty="0">
              <a:solidFill>
                <a:srgbClr val="0F171E"/>
              </a:solidFill>
              <a:latin typeface="Arial"/>
              <a:cs typeface="Arial"/>
            </a:endParaRPr>
          </a:p>
          <a:p>
            <a:pPr algn="ctr"/>
            <a:r>
              <a:rPr lang="en-GB" b="1">
                <a:solidFill>
                  <a:srgbClr val="0F171E"/>
                </a:solidFill>
                <a:latin typeface="Arial"/>
                <a:cs typeface="Arial"/>
              </a:rPr>
              <a:t>Web design checklist</a:t>
            </a:r>
            <a:endParaRPr lang="en-GB" sz="1400" b="1">
              <a:solidFill>
                <a:srgbClr val="0F171E"/>
              </a:solidFill>
              <a:latin typeface="Arial"/>
              <a:cs typeface="Arial"/>
            </a:endParaRPr>
          </a:p>
          <a:p>
            <a:pPr marL="514350" indent="-342900">
              <a:spcBef>
                <a:spcPts val="1463"/>
              </a:spcBef>
              <a:buFont typeface="Wingdings,Sans-Serif"/>
              <a:buChar char="q"/>
            </a:pPr>
            <a:r>
              <a:rPr lang="en-GB" sz="1400" dirty="0">
                <a:solidFill>
                  <a:srgbClr val="0F171E"/>
                </a:solidFill>
                <a:latin typeface="Arial"/>
                <a:cs typeface="Arial"/>
              </a:rPr>
              <a:t>Title shows topic of web page</a:t>
            </a:r>
            <a:endParaRPr lang="en-US" sz="1400" dirty="0">
              <a:solidFill>
                <a:srgbClr val="0F171E"/>
              </a:solidFill>
              <a:latin typeface="Arial"/>
              <a:cs typeface="Arial"/>
            </a:endParaRPr>
          </a:p>
          <a:p>
            <a:pPr marL="514350" indent="-342900">
              <a:spcBef>
                <a:spcPts val="1463"/>
              </a:spcBef>
              <a:buFont typeface="Wingdings,Sans-Serif"/>
              <a:buChar char="q"/>
            </a:pPr>
            <a:r>
              <a:rPr lang="en-GB" sz="1400" dirty="0">
                <a:solidFill>
                  <a:srgbClr val="0F171E"/>
                </a:solidFill>
                <a:latin typeface="Arial"/>
                <a:cs typeface="Arial"/>
              </a:rPr>
              <a:t>Includes at least one subtitle to help organise the information</a:t>
            </a:r>
            <a:endParaRPr lang="en-US" sz="1400" dirty="0">
              <a:solidFill>
                <a:srgbClr val="0F171E"/>
              </a:solidFill>
              <a:latin typeface="Arial"/>
              <a:cs typeface="Arial"/>
            </a:endParaRPr>
          </a:p>
          <a:p>
            <a:pPr marL="514350" indent="-342900">
              <a:spcBef>
                <a:spcPts val="1463"/>
              </a:spcBef>
              <a:buFont typeface="Wingdings,Sans-Serif"/>
              <a:buChar char="q"/>
            </a:pPr>
            <a:r>
              <a:rPr lang="en-GB" sz="1400" dirty="0">
                <a:solidFill>
                  <a:srgbClr val="0F171E"/>
                </a:solidFill>
                <a:latin typeface="Arial"/>
                <a:cs typeface="Arial"/>
              </a:rPr>
              <a:t>Only uses copyright-free images</a:t>
            </a:r>
            <a:endParaRPr lang="en-US" sz="1400" dirty="0">
              <a:solidFill>
                <a:srgbClr val="0F171E"/>
              </a:solidFill>
              <a:latin typeface="Arial"/>
              <a:cs typeface="Arial"/>
            </a:endParaRPr>
          </a:p>
          <a:p>
            <a:pPr marL="514350" indent="-342900">
              <a:spcBef>
                <a:spcPts val="1463"/>
              </a:spcBef>
              <a:buFont typeface="Wingdings,Sans-Serif"/>
              <a:buChar char="q"/>
            </a:pPr>
            <a:r>
              <a:rPr lang="en-GB" sz="1400" dirty="0">
                <a:solidFill>
                  <a:srgbClr val="0F171E"/>
                </a:solidFill>
                <a:latin typeface="Arial"/>
                <a:cs typeface="Arial"/>
              </a:rPr>
              <a:t>Text is organised into paragraphs to give further information</a:t>
            </a:r>
            <a:endParaRPr lang="en-US" sz="1400" dirty="0">
              <a:solidFill>
                <a:srgbClr val="0F171E"/>
              </a:solidFill>
              <a:latin typeface="Arial"/>
              <a:cs typeface="Arial"/>
            </a:endParaRPr>
          </a:p>
          <a:p>
            <a:pPr marL="514350" indent="-342900">
              <a:spcBef>
                <a:spcPts val="1463"/>
              </a:spcBef>
              <a:buFont typeface="Wingdings,Sans-Serif"/>
              <a:buChar char="q"/>
            </a:pPr>
            <a:r>
              <a:rPr lang="en-GB" sz="1400" dirty="0">
                <a:solidFill>
                  <a:srgbClr val="0F171E"/>
                </a:solidFill>
                <a:latin typeface="Arial"/>
                <a:cs typeface="Arial"/>
              </a:rPr>
              <a:t>Contains some text in bold</a:t>
            </a:r>
            <a:endParaRPr lang="en-US" sz="1400" dirty="0">
              <a:solidFill>
                <a:srgbClr val="0F171E"/>
              </a:solidFill>
              <a:latin typeface="Arial"/>
              <a:cs typeface="Arial"/>
            </a:endParaRPr>
          </a:p>
          <a:p>
            <a:pPr marL="514350" indent="-342900">
              <a:spcBef>
                <a:spcPts val="1463"/>
              </a:spcBef>
              <a:buFont typeface="Wingdings,Sans-Serif"/>
              <a:buChar char="q"/>
            </a:pPr>
            <a:r>
              <a:rPr lang="en-GB" sz="1400" dirty="0">
                <a:solidFill>
                  <a:srgbClr val="0F171E"/>
                </a:solidFill>
                <a:latin typeface="Arial"/>
                <a:cs typeface="Arial"/>
              </a:rPr>
              <a:t>Contains a variety of media to add interest</a:t>
            </a:r>
            <a:endParaRPr lang="en-US" sz="1400" dirty="0">
              <a:solidFill>
                <a:srgbClr val="0F171E"/>
              </a:solidFill>
              <a:latin typeface="Arial"/>
              <a:cs typeface="Arial"/>
            </a:endParaRPr>
          </a:p>
          <a:p>
            <a:pPr marL="514350" indent="-342900">
              <a:spcBef>
                <a:spcPts val="1463"/>
              </a:spcBef>
              <a:buFont typeface="Wingdings,Sans-Serif"/>
              <a:buChar char="q"/>
            </a:pPr>
            <a:r>
              <a:rPr lang="en-GB" sz="1400" dirty="0">
                <a:solidFill>
                  <a:srgbClr val="0F171E"/>
                </a:solidFill>
                <a:latin typeface="Arial"/>
                <a:cs typeface="Arial"/>
              </a:rPr>
              <a:t>Any external links have been tested</a:t>
            </a:r>
            <a:endParaRPr lang="en-US" sz="1400" dirty="0">
              <a:solidFill>
                <a:srgbClr val="0F171E"/>
              </a:solidFill>
              <a:latin typeface="Arial"/>
              <a:cs typeface="Arial"/>
            </a:endParaRPr>
          </a:p>
          <a:p>
            <a:pPr marL="514350" indent="-342900">
              <a:spcBef>
                <a:spcPts val="1463"/>
              </a:spcBef>
              <a:buFont typeface="Wingdings,Sans-Serif"/>
              <a:buChar char="q"/>
            </a:pPr>
            <a:r>
              <a:rPr lang="en-GB" sz="1400" dirty="0">
                <a:solidFill>
                  <a:srgbClr val="0F171E"/>
                </a:solidFill>
                <a:latin typeface="Arial"/>
                <a:cs typeface="Arial"/>
              </a:rPr>
              <a:t>Uses a font size, style and colour which is easy to read</a:t>
            </a:r>
            <a:endParaRPr lang="en-US" dirty="0">
              <a:cs typeface="Segoe UI"/>
            </a:endParaRPr>
          </a:p>
          <a:p>
            <a:pPr algn="ctr"/>
            <a:endParaRPr lang="en-US" sz="2000" dirty="0">
              <a:solidFill>
                <a:srgbClr val="0F171E"/>
              </a:solidFill>
              <a:ea typeface="+mn-lt"/>
              <a:cs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BD091B-198C-F9F4-2341-7F41A98158BC}"/>
              </a:ext>
            </a:extLst>
          </p:cNvPr>
          <p:cNvSpPr txBox="1"/>
          <p:nvPr/>
        </p:nvSpPr>
        <p:spPr>
          <a:xfrm>
            <a:off x="263231" y="1426028"/>
            <a:ext cx="6335485" cy="169277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spcBef>
                <a:spcPts val="1200"/>
              </a:spcBef>
              <a:buFont typeface="Arial"/>
              <a:buChar char="•"/>
            </a:pPr>
            <a:r>
              <a:rPr lang="en-US" sz="1400" dirty="0">
                <a:cs typeface="Segoe UI"/>
              </a:rPr>
              <a:t>What is the purpose of your website? _________________________________________</a:t>
            </a:r>
            <a:endParaRPr lang="en-US" dirty="0">
              <a:cs typeface="Segoe UI"/>
            </a:endParaRPr>
          </a:p>
          <a:p>
            <a:pPr indent="285750">
              <a:spcBef>
                <a:spcPts val="1200"/>
              </a:spcBef>
            </a:pPr>
            <a:r>
              <a:rPr lang="en-US" sz="1400" dirty="0">
                <a:cs typeface="Segoe UI"/>
              </a:rPr>
              <a:t>_________________________________________________________________________________​</a:t>
            </a:r>
            <a:endParaRPr lang="en-US" dirty="0">
              <a:cs typeface="Segoe UI"/>
            </a:endParaRPr>
          </a:p>
          <a:p>
            <a:pPr marL="285750" indent="-285750">
              <a:spcBef>
                <a:spcPts val="1200"/>
              </a:spcBef>
              <a:buFont typeface="Arial"/>
              <a:buChar char="•"/>
            </a:pPr>
            <a:endParaRPr lang="en-US" sz="1400" dirty="0">
              <a:cs typeface="Segoe UI"/>
            </a:endParaRPr>
          </a:p>
          <a:p>
            <a:pPr marL="285750" indent="-285750">
              <a:spcBef>
                <a:spcPts val="1200"/>
              </a:spcBef>
              <a:buFont typeface="Arial"/>
              <a:buChar char="•"/>
            </a:pPr>
            <a:r>
              <a:rPr lang="en-US" sz="1400" dirty="0">
                <a:cs typeface="Segoe UI"/>
              </a:rPr>
              <a:t>Who is your audience? ______________________________________________________</a:t>
            </a:r>
          </a:p>
          <a:p>
            <a:pPr indent="285750">
              <a:spcBef>
                <a:spcPts val="1200"/>
              </a:spcBef>
            </a:pPr>
            <a:r>
              <a:rPr lang="en-US" sz="1400" dirty="0">
                <a:ea typeface="+mn-lt"/>
                <a:cs typeface="+mn-lt"/>
              </a:rPr>
              <a:t>_________________________________________________________________________________ </a:t>
            </a:r>
            <a:endParaRPr lang="en-US" sz="1400" dirty="0">
              <a:cs typeface="Segoe UI"/>
            </a:endParaRPr>
          </a:p>
        </p:txBody>
      </p:sp>
      <p:sp>
        <p:nvSpPr>
          <p:cNvPr id="10" name="Rectangle: Folded Corner 9">
            <a:extLst>
              <a:ext uri="{FF2B5EF4-FFF2-40B4-BE49-F238E27FC236}">
                <a16:creationId xmlns:a16="http://schemas.microsoft.com/office/drawing/2014/main" id="{C18ABD00-BF0A-601F-B043-35F86A1197B2}"/>
              </a:ext>
            </a:extLst>
          </p:cNvPr>
          <p:cNvSpPr/>
          <p:nvPr/>
        </p:nvSpPr>
        <p:spPr>
          <a:xfrm>
            <a:off x="3609394" y="3422155"/>
            <a:ext cx="2993915" cy="5371098"/>
          </a:xfrm>
          <a:prstGeom prst="foldedCorne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b="1" dirty="0">
              <a:solidFill>
                <a:srgbClr val="0F171E"/>
              </a:solidFill>
              <a:latin typeface="Arial"/>
              <a:cs typeface="Arial"/>
            </a:endParaRPr>
          </a:p>
          <a:p>
            <a:pPr algn="ctr"/>
            <a:r>
              <a:rPr lang="en-GB" b="1" dirty="0">
                <a:solidFill>
                  <a:srgbClr val="0F171E"/>
                </a:solidFill>
                <a:latin typeface="Arial"/>
                <a:cs typeface="Arial"/>
              </a:rPr>
              <a:t>Persuasive writing checklist</a:t>
            </a:r>
          </a:p>
          <a:p>
            <a:pPr>
              <a:buFont typeface="Wingdings"/>
            </a:pPr>
            <a:endParaRPr lang="en-GB" sz="1400" dirty="0">
              <a:solidFill>
                <a:srgbClr val="0F171E"/>
              </a:solidFill>
              <a:latin typeface="Arial"/>
              <a:cs typeface="Arial"/>
            </a:endParaRPr>
          </a:p>
          <a:p>
            <a:pPr marL="285750" indent="-285750">
              <a:buFont typeface="Wingdings"/>
              <a:buChar char="q"/>
            </a:pPr>
            <a:r>
              <a:rPr lang="en-GB" sz="1400" dirty="0">
                <a:solidFill>
                  <a:srgbClr val="0F171E"/>
                </a:solidFill>
                <a:latin typeface="Arial"/>
                <a:cs typeface="Arial"/>
              </a:rPr>
              <a:t>An introduction, main body and conclusion </a:t>
            </a:r>
            <a:endParaRPr lang="en-US">
              <a:cs typeface="Segoe UI"/>
            </a:endParaRPr>
          </a:p>
          <a:p>
            <a:pPr marL="285750" indent="-285750">
              <a:buFont typeface="Wingdings"/>
              <a:buChar char="q"/>
            </a:pPr>
            <a:endParaRPr lang="en-GB" sz="1400">
              <a:solidFill>
                <a:srgbClr val="0F171E"/>
              </a:solidFill>
              <a:latin typeface="Arial"/>
              <a:cs typeface="Arial"/>
            </a:endParaRPr>
          </a:p>
          <a:p>
            <a:pPr marL="285750" indent="-285750">
              <a:buFont typeface="Wingdings"/>
              <a:buChar char="q"/>
            </a:pPr>
            <a:r>
              <a:rPr lang="en-GB" sz="1400" dirty="0">
                <a:solidFill>
                  <a:srgbClr val="0F171E"/>
                </a:solidFill>
                <a:latin typeface="Arial"/>
                <a:cs typeface="Arial"/>
              </a:rPr>
              <a:t>Repetition </a:t>
            </a:r>
            <a:endParaRPr lang="en-GB" sz="1400">
              <a:solidFill>
                <a:srgbClr val="0F171E"/>
              </a:solidFill>
              <a:latin typeface="Arial"/>
              <a:cs typeface="Arial"/>
            </a:endParaRPr>
          </a:p>
          <a:p>
            <a:pPr marL="285750" indent="-285750">
              <a:buFont typeface="Wingdings"/>
              <a:buChar char="q"/>
            </a:pPr>
            <a:endParaRPr lang="en-GB" sz="1400">
              <a:solidFill>
                <a:srgbClr val="0F171E"/>
              </a:solidFill>
              <a:latin typeface="Arial"/>
              <a:cs typeface="Arial"/>
            </a:endParaRPr>
          </a:p>
          <a:p>
            <a:pPr marL="285750" indent="-285750">
              <a:buFont typeface="Wingdings"/>
              <a:buChar char="q"/>
            </a:pPr>
            <a:r>
              <a:rPr lang="en-GB" sz="1400" dirty="0">
                <a:solidFill>
                  <a:srgbClr val="0F171E"/>
                </a:solidFill>
                <a:latin typeface="Arial"/>
                <a:cs typeface="Arial"/>
              </a:rPr>
              <a:t>Alliterative words </a:t>
            </a:r>
            <a:endParaRPr lang="en-GB" sz="1400">
              <a:solidFill>
                <a:srgbClr val="0F171E"/>
              </a:solidFill>
              <a:latin typeface="Arial"/>
              <a:cs typeface="Arial"/>
            </a:endParaRPr>
          </a:p>
          <a:p>
            <a:pPr marL="285750" indent="-285750">
              <a:buFont typeface="Wingdings"/>
              <a:buChar char="q"/>
            </a:pPr>
            <a:endParaRPr lang="en-US" sz="1400">
              <a:solidFill>
                <a:srgbClr val="0F171E"/>
              </a:solidFill>
              <a:latin typeface="Arial"/>
              <a:cs typeface="Arial"/>
            </a:endParaRPr>
          </a:p>
          <a:p>
            <a:pPr marL="285750" indent="-285750">
              <a:buFont typeface="Wingdings"/>
              <a:buChar char="q"/>
            </a:pPr>
            <a:r>
              <a:rPr lang="en-GB" sz="1400" dirty="0">
                <a:solidFill>
                  <a:srgbClr val="0F171E"/>
                </a:solidFill>
                <a:latin typeface="Arial"/>
                <a:cs typeface="Arial"/>
              </a:rPr>
              <a:t>Emotional language </a:t>
            </a:r>
            <a:endParaRPr lang="en-US" sz="1400">
              <a:solidFill>
                <a:srgbClr val="0F171E"/>
              </a:solidFill>
              <a:latin typeface="Arial"/>
              <a:cs typeface="Arial"/>
            </a:endParaRPr>
          </a:p>
          <a:p>
            <a:pPr marL="285750" indent="-285750">
              <a:buFont typeface="Wingdings"/>
              <a:buChar char="q"/>
            </a:pPr>
            <a:endParaRPr lang="en-US" sz="1400">
              <a:solidFill>
                <a:srgbClr val="0F171E"/>
              </a:solidFill>
              <a:latin typeface="Arial"/>
              <a:cs typeface="Arial"/>
            </a:endParaRPr>
          </a:p>
          <a:p>
            <a:pPr marL="285750" indent="-285750">
              <a:buFont typeface="Wingdings"/>
              <a:buChar char="q"/>
            </a:pPr>
            <a:r>
              <a:rPr lang="en-GB" sz="1400" dirty="0">
                <a:solidFill>
                  <a:srgbClr val="0F171E"/>
                </a:solidFill>
                <a:latin typeface="Arial"/>
                <a:cs typeface="Arial"/>
              </a:rPr>
              <a:t>A strong argument </a:t>
            </a:r>
            <a:endParaRPr lang="en-US" sz="1400">
              <a:solidFill>
                <a:srgbClr val="0F171E"/>
              </a:solidFill>
              <a:latin typeface="Arial"/>
              <a:cs typeface="Arial"/>
            </a:endParaRPr>
          </a:p>
          <a:p>
            <a:pPr marL="285750" indent="-285750">
              <a:buFont typeface="Wingdings"/>
              <a:buChar char="q"/>
            </a:pPr>
            <a:endParaRPr lang="en-US" sz="1400">
              <a:solidFill>
                <a:srgbClr val="0F171E"/>
              </a:solidFill>
              <a:latin typeface="Arial"/>
              <a:cs typeface="Arial"/>
            </a:endParaRPr>
          </a:p>
          <a:p>
            <a:pPr marL="285750" indent="-285750">
              <a:buFont typeface="Wingdings"/>
              <a:buChar char="q"/>
            </a:pPr>
            <a:r>
              <a:rPr lang="en-GB" sz="1400" dirty="0">
                <a:solidFill>
                  <a:srgbClr val="0F171E"/>
                </a:solidFill>
                <a:latin typeface="Arial"/>
                <a:cs typeface="Arial"/>
              </a:rPr>
              <a:t>Rhetorical questions </a:t>
            </a:r>
            <a:endParaRPr lang="en-US" sz="1400">
              <a:solidFill>
                <a:srgbClr val="0F171E"/>
              </a:solidFill>
              <a:latin typeface="Arial"/>
              <a:cs typeface="Arial"/>
            </a:endParaRPr>
          </a:p>
          <a:p>
            <a:pPr marL="285750" indent="-285750">
              <a:buFont typeface="Wingdings"/>
              <a:buChar char="q"/>
            </a:pPr>
            <a:endParaRPr lang="en-US" sz="1400">
              <a:solidFill>
                <a:srgbClr val="0F171E"/>
              </a:solidFill>
              <a:latin typeface="Arial"/>
              <a:cs typeface="Arial"/>
            </a:endParaRPr>
          </a:p>
          <a:p>
            <a:pPr marL="285750" indent="-285750">
              <a:buFont typeface="Wingdings"/>
              <a:buChar char="q"/>
            </a:pPr>
            <a:r>
              <a:rPr lang="en-GB" sz="1400" dirty="0">
                <a:solidFill>
                  <a:srgbClr val="0F171E"/>
                </a:solidFill>
                <a:latin typeface="Arial"/>
                <a:cs typeface="Arial"/>
              </a:rPr>
              <a:t>Colourful and eye-catching fonts / capitalised words </a:t>
            </a:r>
          </a:p>
          <a:p>
            <a:pPr marL="285750" indent="-285750">
              <a:spcBef>
                <a:spcPts val="1463"/>
              </a:spcBef>
              <a:buFont typeface="Wingdings"/>
              <a:buChar char="q"/>
            </a:pPr>
            <a:r>
              <a:rPr lang="en-GB" sz="1400" dirty="0">
                <a:solidFill>
                  <a:srgbClr val="0F171E"/>
                </a:solidFill>
                <a:latin typeface="Arial"/>
                <a:cs typeface="Arial"/>
              </a:rPr>
              <a:t>Humour</a:t>
            </a:r>
          </a:p>
          <a:p>
            <a:pPr marL="514350" indent="-342900">
              <a:spcBef>
                <a:spcPts val="1463"/>
              </a:spcBef>
              <a:buFont typeface="Wingdings"/>
              <a:buChar char="q"/>
            </a:pPr>
            <a:endParaRPr lang="en-GB" sz="1400" dirty="0">
              <a:solidFill>
                <a:srgbClr val="0F171E"/>
              </a:solidFill>
              <a:latin typeface="Arial"/>
              <a:cs typeface="Arial"/>
            </a:endParaRPr>
          </a:p>
          <a:p>
            <a:pPr algn="ctr"/>
            <a:endParaRPr lang="en-US" sz="2000" dirty="0">
              <a:solidFill>
                <a:srgbClr val="0F171E"/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49448416"/>
      </p:ext>
    </p:extLst>
  </p:cSld>
  <p:clrMapOvr>
    <a:masterClrMapping/>
  </p:clrMapOvr>
</p:sld>
</file>

<file path=ppt/theme/theme1.xml><?xml version="1.0" encoding="utf-8"?>
<a:theme xmlns:a="http://schemas.openxmlformats.org/drawingml/2006/main" name="EVERFI Template">
  <a:themeElements>
    <a:clrScheme name="EVERFI">
      <a:dk1>
        <a:srgbClr val="0F171E"/>
      </a:dk1>
      <a:lt1>
        <a:srgbClr val="FFFFFF"/>
      </a:lt1>
      <a:dk2>
        <a:srgbClr val="004054"/>
      </a:dk2>
      <a:lt2>
        <a:srgbClr val="EBFBFF"/>
      </a:lt2>
      <a:accent1>
        <a:srgbClr val="0D7977"/>
      </a:accent1>
      <a:accent2>
        <a:srgbClr val="01EAD5"/>
      </a:accent2>
      <a:accent3>
        <a:srgbClr val="00B4F1"/>
      </a:accent3>
      <a:accent4>
        <a:srgbClr val="007FAC"/>
      </a:accent4>
      <a:accent5>
        <a:srgbClr val="8B9495"/>
      </a:accent5>
      <a:accent6>
        <a:srgbClr val="505758"/>
      </a:accent6>
      <a:hlink>
        <a:srgbClr val="00B4F1"/>
      </a:hlink>
      <a:folHlink>
        <a:srgbClr val="51555C"/>
      </a:folHlink>
    </a:clrScheme>
    <a:fontScheme name="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200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>
              <a:lumMod val="50000"/>
              <a:lumOff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algn="l">
          <a:defRPr sz="2000" smtClean="0"/>
        </a:defPPr>
      </a:lstStyle>
    </a:txDef>
  </a:objectDefaults>
  <a:extraClrSchemeLst/>
  <a:custClrLst>
    <a:custClr name="Data Viz Green">
      <a:srgbClr val="04A379"/>
    </a:custClr>
    <a:custClr name="Data Viz Blue">
      <a:srgbClr val="006EA8"/>
    </a:custClr>
    <a:custClr name="Data Viz Violet">
      <a:srgbClr val="B061F2"/>
    </a:custClr>
    <a:custClr name="Data Viz Burgundy">
      <a:srgbClr val="80003C"/>
    </a:custClr>
    <a:custClr name="Data Viz Light Blue">
      <a:srgbClr val="079CDA"/>
    </a:custClr>
    <a:custClr name="Data Viz Orange">
      <a:srgbClr val="DC7821"/>
    </a:custClr>
  </a:custClrLst>
  <a:extLst>
    <a:ext uri="{05A4C25C-085E-4340-85A3-A5531E510DB2}">
      <thm15:themeFamily xmlns:thm15="http://schemas.microsoft.com/office/thememl/2012/main" name="EVERFI template build postXMLA.pptx" id="{44EAEAF0-474A-4493-920C-5ED1F8421739}" vid="{DC2DDCAD-ECB8-415B-8A69-0BC083790DC3}"/>
    </a:ext>
  </a:extLst>
</a:theme>
</file>

<file path=ppt/theme/theme2.xml><?xml version="1.0" encoding="utf-8"?>
<a:theme xmlns:a="http://schemas.openxmlformats.org/drawingml/2006/main" name="Office Theme">
  <a:themeElements>
    <a:clrScheme name="EVERFI">
      <a:dk1>
        <a:srgbClr val="0F171E"/>
      </a:dk1>
      <a:lt1>
        <a:srgbClr val="FFFFFF"/>
      </a:lt1>
      <a:dk2>
        <a:srgbClr val="004054"/>
      </a:dk2>
      <a:lt2>
        <a:srgbClr val="EBFBFF"/>
      </a:lt2>
      <a:accent1>
        <a:srgbClr val="0D7977"/>
      </a:accent1>
      <a:accent2>
        <a:srgbClr val="01EAD5"/>
      </a:accent2>
      <a:accent3>
        <a:srgbClr val="00B4F1"/>
      </a:accent3>
      <a:accent4>
        <a:srgbClr val="007FAC"/>
      </a:accent4>
      <a:accent5>
        <a:srgbClr val="8B9495"/>
      </a:accent5>
      <a:accent6>
        <a:srgbClr val="505758"/>
      </a:accent6>
      <a:hlink>
        <a:srgbClr val="00B4F1"/>
      </a:hlink>
      <a:folHlink>
        <a:srgbClr val="51555C"/>
      </a:folHlink>
    </a:clrScheme>
    <a:fontScheme name="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VERFI">
      <a:dk1>
        <a:srgbClr val="0F171E"/>
      </a:dk1>
      <a:lt1>
        <a:srgbClr val="FFFFFF"/>
      </a:lt1>
      <a:dk2>
        <a:srgbClr val="004054"/>
      </a:dk2>
      <a:lt2>
        <a:srgbClr val="EBFBFF"/>
      </a:lt2>
      <a:accent1>
        <a:srgbClr val="0D7977"/>
      </a:accent1>
      <a:accent2>
        <a:srgbClr val="01EAD5"/>
      </a:accent2>
      <a:accent3>
        <a:srgbClr val="00B4F1"/>
      </a:accent3>
      <a:accent4>
        <a:srgbClr val="007FAC"/>
      </a:accent4>
      <a:accent5>
        <a:srgbClr val="8B9495"/>
      </a:accent5>
      <a:accent6>
        <a:srgbClr val="505758"/>
      </a:accent6>
      <a:hlink>
        <a:srgbClr val="00B4F1"/>
      </a:hlink>
      <a:folHlink>
        <a:srgbClr val="51555C"/>
      </a:folHlink>
    </a:clrScheme>
    <a:fontScheme name="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7319416-a15d-4e44-8c15-ce0fab9d506d">
      <Terms xmlns="http://schemas.microsoft.com/office/infopath/2007/PartnerControls"/>
    </lcf76f155ced4ddcb4097134ff3c332f>
    <TaxCatchAll xmlns="20f214f9-9c2e-4f27-92c5-67a391bf750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5697586B8B824BB56D8981C164F1D4" ma:contentTypeVersion="15" ma:contentTypeDescription="Create a new document." ma:contentTypeScope="" ma:versionID="bba91077e0fc4f176a2a3d9c66703d64">
  <xsd:schema xmlns:xsd="http://www.w3.org/2001/XMLSchema" xmlns:xs="http://www.w3.org/2001/XMLSchema" xmlns:p="http://schemas.microsoft.com/office/2006/metadata/properties" xmlns:ns2="f7319416-a15d-4e44-8c15-ce0fab9d506d" xmlns:ns3="20f214f9-9c2e-4f27-92c5-67a391bf750a" targetNamespace="http://schemas.microsoft.com/office/2006/metadata/properties" ma:root="true" ma:fieldsID="e714c8e99f21d609cb3b1f4731909bde" ns2:_="" ns3:_="">
    <xsd:import namespace="f7319416-a15d-4e44-8c15-ce0fab9d506d"/>
    <xsd:import namespace="20f214f9-9c2e-4f27-92c5-67a391bf75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319416-a15d-4e44-8c15-ce0fab9d50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3bb694e2-21f2-4afd-8aa1-f5f30032ee1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f214f9-9c2e-4f27-92c5-67a391bf750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2b09fb0e-21e1-40d0-84ce-86cc0b8e469f}" ma:internalName="TaxCatchAll" ma:showField="CatchAllData" ma:web="20f214f9-9c2e-4f27-92c5-67a391bf75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2AA5627-143E-43FF-8B39-AC6DCF3F8E0C}">
  <ds:schemaRefs>
    <ds:schemaRef ds:uri="http://purl.org/dc/dcmitype/"/>
    <ds:schemaRef ds:uri="http://purl.org/dc/terms/"/>
    <ds:schemaRef ds:uri="0edf7d78-1330-49f6-bffc-7239953f04fe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sharepoint/v3"/>
    <ds:schemaRef ds:uri="http://schemas.microsoft.com/office/2006/metadata/properties"/>
    <ds:schemaRef ds:uri="http://schemas.openxmlformats.org/package/2006/metadata/core-properties"/>
    <ds:schemaRef ds:uri="f97151d3-a763-4fee-95d1-c0b0132eac99"/>
    <ds:schemaRef ds:uri="http://www.w3.org/XML/1998/namespace"/>
    <ds:schemaRef ds:uri="f7319416-a15d-4e44-8c15-ce0fab9d506d"/>
    <ds:schemaRef ds:uri="20f214f9-9c2e-4f27-92c5-67a391bf750a"/>
  </ds:schemaRefs>
</ds:datastoreItem>
</file>

<file path=customXml/itemProps2.xml><?xml version="1.0" encoding="utf-8"?>
<ds:datastoreItem xmlns:ds="http://schemas.openxmlformats.org/officeDocument/2006/customXml" ds:itemID="{EEAF3754-3493-4FF8-8DC4-7573B2C569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319416-a15d-4e44-8c15-ce0fab9d506d"/>
    <ds:schemaRef ds:uri="20f214f9-9c2e-4f27-92c5-67a391bf75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CDCEAC9-7701-4F6A-BDDF-AD00F1EA0A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329</Words>
  <Application>Microsoft Office PowerPoint</Application>
  <PresentationFormat>A4 Paper (210x297 mm)</PresentationFormat>
  <Paragraphs>81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Segoe UI</vt:lpstr>
      <vt:lpstr>Segoe UI Semibold</vt:lpstr>
      <vt:lpstr>Wingdings</vt:lpstr>
      <vt:lpstr>Wingdings,Sans-Serif</vt:lpstr>
      <vt:lpstr>EVERFI Template</vt:lpstr>
      <vt:lpstr>Choose What You'll Use Story challenge Use this template to plan a great story!</vt:lpstr>
      <vt:lpstr>Choose What You'll Use Story challenge Write your story to share with your family</vt:lpstr>
      <vt:lpstr>Choose What You'll Use Food waste shopping list</vt:lpstr>
      <vt:lpstr>Choose what you'll use Web page challenge</vt:lpstr>
      <vt:lpstr>Choose what you'll use Web page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EVERFI Template</dc:title>
  <dc:creator>Terberg Design LLC</dc:creator>
  <cp:lastModifiedBy>Gary Bird</cp:lastModifiedBy>
  <cp:revision>361</cp:revision>
  <dcterms:created xsi:type="dcterms:W3CDTF">2022-06-17T12:12:12Z</dcterms:created>
  <dcterms:modified xsi:type="dcterms:W3CDTF">2024-03-06T16:15:22Z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404159</vt:lpwstr>
  </property>
  <property fmtid="{D5CDD505-2E9C-101B-9397-08002B2CF9AE}" pid="3" name="NXPowerLiteSettings">
    <vt:lpwstr>C980073804F000</vt:lpwstr>
  </property>
  <property fmtid="{D5CDD505-2E9C-101B-9397-08002B2CF9AE}" pid="4" name="NXPowerLiteVersion">
    <vt:lpwstr>D9.0.2</vt:lpwstr>
  </property>
  <property fmtid="{D5CDD505-2E9C-101B-9397-08002B2CF9AE}" pid="5" name="ContentTypeId">
    <vt:lpwstr>0x010100955697586B8B824BB56D8981C164F1D4</vt:lpwstr>
  </property>
  <property fmtid="{D5CDD505-2E9C-101B-9397-08002B2CF9AE}" pid="6" name="MediaServiceImageTags">
    <vt:lpwstr/>
  </property>
  <property fmtid="{D5CDD505-2E9C-101B-9397-08002B2CF9AE}" pid="7" name="MSIP_Label_39b32134-930b-47a0-ae68-920ef1df7e99_Enabled">
    <vt:lpwstr>true</vt:lpwstr>
  </property>
  <property fmtid="{D5CDD505-2E9C-101B-9397-08002B2CF9AE}" pid="8" name="MSIP_Label_39b32134-930b-47a0-ae68-920ef1df7e99_SetDate">
    <vt:lpwstr>2023-10-09T08:53:46Z</vt:lpwstr>
  </property>
  <property fmtid="{D5CDD505-2E9C-101B-9397-08002B2CF9AE}" pid="9" name="MSIP_Label_39b32134-930b-47a0-ae68-920ef1df7e99_Method">
    <vt:lpwstr>Privileged</vt:lpwstr>
  </property>
  <property fmtid="{D5CDD505-2E9C-101B-9397-08002B2CF9AE}" pid="10" name="MSIP_Label_39b32134-930b-47a0-ae68-920ef1df7e99_Name">
    <vt:lpwstr>Public</vt:lpwstr>
  </property>
  <property fmtid="{D5CDD505-2E9C-101B-9397-08002B2CF9AE}" pid="11" name="MSIP_Label_39b32134-930b-47a0-ae68-920ef1df7e99_SiteId">
    <vt:lpwstr>31fa3fc8-0d67-4b00-8f5a-3a9a69c281b8</vt:lpwstr>
  </property>
  <property fmtid="{D5CDD505-2E9C-101B-9397-08002B2CF9AE}" pid="12" name="MSIP_Label_39b32134-930b-47a0-ae68-920ef1df7e99_ActionId">
    <vt:lpwstr>dac0b439-816e-4f15-bff2-065b712275bb</vt:lpwstr>
  </property>
  <property fmtid="{D5CDD505-2E9C-101B-9397-08002B2CF9AE}" pid="13" name="MSIP_Label_39b32134-930b-47a0-ae68-920ef1df7e99_ContentBits">
    <vt:lpwstr>2</vt:lpwstr>
  </property>
  <property fmtid="{D5CDD505-2E9C-101B-9397-08002B2CF9AE}" pid="14" name="ClassificationContentMarkingFooterLocations">
    <vt:lpwstr>EVERFI Template:8</vt:lpwstr>
  </property>
  <property fmtid="{D5CDD505-2E9C-101B-9397-08002B2CF9AE}" pid="15" name="ClassificationContentMarkingFooterText">
    <vt:lpwstr>Sensitivity: Public</vt:lpwstr>
  </property>
</Properties>
</file>